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87183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77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33157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42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40241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82057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68735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95825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43033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80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BE1159-211A-41C3-90EA-ECE0BF692666}"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818254"/>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a:bodyPr>
          <a:lstStyle/>
          <a:p>
            <a:r>
              <a:rPr lang="en-IN" sz="2000" dirty="0" smtClean="0"/>
              <a:t>                                                                                       </a:t>
            </a:r>
            <a:r>
              <a:rPr lang="en-IN" sz="2000" b="1" dirty="0" smtClean="0"/>
              <a:t>PRESENTED BY</a:t>
            </a:r>
          </a:p>
          <a:p>
            <a:r>
              <a:rPr lang="en-IN" sz="2000" dirty="0" smtClean="0"/>
              <a:t>                      </a:t>
            </a:r>
            <a:r>
              <a:rPr lang="en-IN" sz="2600" dirty="0" err="1" smtClean="0"/>
              <a:t>J.Joice</a:t>
            </a:r>
            <a:r>
              <a:rPr lang="en-IN" sz="2600" dirty="0" smtClean="0"/>
              <a:t> </a:t>
            </a:r>
            <a:r>
              <a:rPr lang="en-IN" sz="2600" smtClean="0"/>
              <a:t>Britto</a:t>
            </a:r>
            <a:endParaRPr lang="en-IN" sz="26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92500" lnSpcReduction="1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82</TotalTime>
  <Words>766</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Tw Cen MT</vt:lpstr>
      <vt:lpstr>Tw Cen MT Condensed</vt:lpstr>
      <vt:lpstr>Wingdings 3</vt:lpstr>
      <vt:lpstr>Integral</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8</cp:revision>
  <dcterms:created xsi:type="dcterms:W3CDTF">2024-04-03T12:09:26Z</dcterms:created>
  <dcterms:modified xsi:type="dcterms:W3CDTF">2024-04-04T06:55:20Z</dcterms:modified>
</cp:coreProperties>
</file>