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2A4B44E9-E7C8-493B-A4D2-FFDDBD905701}" type="datetimeFigureOut">
              <a:rPr lang="en-IN" smtClean="0"/>
              <a:pPr/>
              <a:t>03-04-2024</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2475FD2-D2AB-49DF-9E26-10B4D840C91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B44E9-E7C8-493B-A4D2-FFDDBD905701}"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A4B44E9-E7C8-493B-A4D2-FFDDBD905701}" type="datetimeFigureOut">
              <a:rPr lang="en-IN" smtClean="0"/>
              <a:pPr/>
              <a:t>03-04-2024</a:t>
            </a:fld>
            <a:endParaRPr lang="en-IN"/>
          </a:p>
        </p:txBody>
      </p:sp>
      <p:sp>
        <p:nvSpPr>
          <p:cNvPr id="9" name="Slide Number Placeholder 8"/>
          <p:cNvSpPr>
            <a:spLocks noGrp="1"/>
          </p:cNvSpPr>
          <p:nvPr>
            <p:ph type="sldNum" sz="quarter" idx="15"/>
          </p:nvPr>
        </p:nvSpPr>
        <p:spPr/>
        <p:txBody>
          <a:bodyPr rtlCol="0"/>
          <a:lstStyle/>
          <a:p>
            <a:fld id="{B2475FD2-D2AB-49DF-9E26-10B4D840C91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2A4B44E9-E7C8-493B-A4D2-FFDDBD905701}" type="datetimeFigureOut">
              <a:rPr lang="en-IN" smtClean="0"/>
              <a:pPr/>
              <a:t>03-04-2024</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B2475FD2-D2AB-49DF-9E26-10B4D840C91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A4B44E9-E7C8-493B-A4D2-FFDDBD905701}"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A4B44E9-E7C8-493B-A4D2-FFDDBD905701}" type="datetimeFigureOut">
              <a:rPr lang="en-IN" smtClean="0"/>
              <a:pPr/>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A4B44E9-E7C8-493B-A4D2-FFDDBD905701}" type="datetimeFigureOut">
              <a:rPr lang="en-IN" smtClean="0"/>
              <a:pPr/>
              <a:t>03-04-2024</a:t>
            </a:fld>
            <a:endParaRPr lang="en-IN"/>
          </a:p>
        </p:txBody>
      </p:sp>
      <p:sp>
        <p:nvSpPr>
          <p:cNvPr id="7" name="Slide Number Placeholder 6"/>
          <p:cNvSpPr>
            <a:spLocks noGrp="1"/>
          </p:cNvSpPr>
          <p:nvPr>
            <p:ph type="sldNum" sz="quarter" idx="11"/>
          </p:nvPr>
        </p:nvSpPr>
        <p:spPr/>
        <p:txBody>
          <a:bodyPr rtlCol="0"/>
          <a:lstStyle/>
          <a:p>
            <a:fld id="{B2475FD2-D2AB-49DF-9E26-10B4D840C91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pPr/>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A4B44E9-E7C8-493B-A4D2-FFDDBD905701}" type="datetimeFigureOut">
              <a:rPr lang="en-IN" smtClean="0"/>
              <a:pPr/>
              <a:t>03-04-2024</a:t>
            </a:fld>
            <a:endParaRPr lang="en-IN"/>
          </a:p>
        </p:txBody>
      </p:sp>
      <p:sp>
        <p:nvSpPr>
          <p:cNvPr id="22" name="Slide Number Placeholder 21"/>
          <p:cNvSpPr>
            <a:spLocks noGrp="1"/>
          </p:cNvSpPr>
          <p:nvPr>
            <p:ph type="sldNum" sz="quarter" idx="15"/>
          </p:nvPr>
        </p:nvSpPr>
        <p:spPr/>
        <p:txBody>
          <a:bodyPr rtlCol="0"/>
          <a:lstStyle/>
          <a:p>
            <a:fld id="{B2475FD2-D2AB-49DF-9E26-10B4D840C91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A4B44E9-E7C8-493B-A4D2-FFDDBD905701}" type="datetimeFigureOut">
              <a:rPr lang="en-IN" smtClean="0"/>
              <a:pPr/>
              <a:t>03-04-2024</a:t>
            </a:fld>
            <a:endParaRPr lang="en-IN"/>
          </a:p>
        </p:txBody>
      </p:sp>
      <p:sp>
        <p:nvSpPr>
          <p:cNvPr id="18" name="Slide Number Placeholder 17"/>
          <p:cNvSpPr>
            <a:spLocks noGrp="1"/>
          </p:cNvSpPr>
          <p:nvPr>
            <p:ph type="sldNum" sz="quarter" idx="11"/>
          </p:nvPr>
        </p:nvSpPr>
        <p:spPr/>
        <p:txBody>
          <a:bodyPr rtlCol="0"/>
          <a:lstStyle/>
          <a:p>
            <a:fld id="{B2475FD2-D2AB-49DF-9E26-10B4D840C91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2A4B44E9-E7C8-493B-A4D2-FFDDBD905701}" type="datetimeFigureOut">
              <a:rPr lang="en-IN" smtClean="0"/>
              <a:pPr/>
              <a:t>03-04-2024</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2475FD2-D2AB-49DF-9E26-10B4D840C91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Presented By,    </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K.Santhiya</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 Annapackiam CSI College of Engineering </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xmlns=""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sz="quarter"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7979" y="604338"/>
            <a:ext cx="10014706" cy="1262225"/>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sz="quarter" idx="1"/>
          </p:nvPr>
        </p:nvSpPr>
        <p:spPr>
          <a:xfrm>
            <a:off x="1449977" y="2312126"/>
            <a:ext cx="8873683" cy="401029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600" y="0"/>
            <a:ext cx="9956800" cy="97971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sz="quarter"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a:t>
            </a:r>
            <a:r>
              <a:rPr lang="en-US" sz="3200" smtClean="0">
                <a:solidFill>
                  <a:srgbClr val="0F0F0F"/>
                </a:solidFill>
                <a:ea typeface="+mn-lt"/>
                <a:cs typeface="+mn-lt"/>
              </a:rPr>
              <a:t>ybersecurity</a:t>
            </a:r>
            <a:r>
              <a:rPr lang="en-US" sz="3200" dirty="0" smtClean="0">
                <a:solidFill>
                  <a:srgbClr val="0F0F0F"/>
                </a:solidFill>
                <a:ea typeface="+mn-lt"/>
                <a:cs typeface="+mn-lt"/>
              </a:rPr>
              <a:t> </a:t>
            </a:r>
            <a:r>
              <a:rPr lang="en-US" sz="3200" dirty="0" smtClean="0">
                <a:solidFill>
                  <a:srgbClr val="0F0F0F"/>
                </a:solidFill>
                <a:ea typeface="+mn-lt"/>
                <a:cs typeface="+mn-lt"/>
              </a:rPr>
              <a:t>threats loom large, one of the significant concerns is the proliferation of </a:t>
            </a:r>
            <a:r>
              <a:rPr lang="en-US" sz="3200" dirty="0" err="1" smtClean="0">
                <a:solidFill>
                  <a:srgbClr val="0F0F0F"/>
                </a:solidFill>
                <a:ea typeface="+mn-lt"/>
                <a:cs typeface="+mn-lt"/>
              </a:rPr>
              <a:t>keylogger</a:t>
            </a:r>
            <a:r>
              <a:rPr lang="en-US" sz="3200" dirty="0" smtClean="0">
                <a:solidFill>
                  <a:srgbClr val="0F0F0F"/>
                </a:solidFill>
                <a:ea typeface="+mn-lt"/>
                <a:cs typeface="+mn-lt"/>
              </a:rPr>
              <a:t> </a:t>
            </a:r>
            <a:r>
              <a:rPr lang="en-US" sz="3200" dirty="0" smtClean="0">
                <a:solidFill>
                  <a:srgbClr val="0F0F0F"/>
                </a:solidFill>
                <a:ea typeface="+mn-lt"/>
                <a:cs typeface="+mn-lt"/>
              </a:rPr>
              <a:t>stealthy </a:t>
            </a:r>
            <a:r>
              <a:rPr lang="en-US" sz="3200" dirty="0" smtClean="0">
                <a:solidFill>
                  <a:srgbClr val="0F0F0F"/>
                </a:solidFill>
                <a:ea typeface="+mn-lt"/>
                <a:cs typeface="+mn-lt"/>
              </a:rPr>
              <a:t>software tools designed to monitor and record keystrokes on a user's computer without their </a:t>
            </a:r>
            <a:r>
              <a:rPr lang="en-US" sz="3200" dirty="0" smtClean="0">
                <a:solidFill>
                  <a:srgbClr val="0F0F0F"/>
                </a:solidFill>
                <a:ea typeface="+mn-lt"/>
                <a:cs typeface="+mn-lt"/>
              </a:rPr>
              <a:t>knowledge </a:t>
            </a:r>
            <a:r>
              <a:rPr lang="en-US" sz="3200" dirty="0" err="1" smtClean="0">
                <a:solidFill>
                  <a:srgbClr val="0F0F0F"/>
                </a:solidFill>
                <a:ea typeface="+mn-lt"/>
                <a:cs typeface="+mn-lt"/>
              </a:rPr>
              <a:t>k</a:t>
            </a:r>
            <a:r>
              <a:rPr lang="en-US" sz="3200" dirty="0" err="1" smtClean="0">
                <a:solidFill>
                  <a:srgbClr val="0F0F0F"/>
                </a:solidFill>
                <a:ea typeface="+mn-lt"/>
                <a:cs typeface="+mn-lt"/>
              </a:rPr>
              <a:t>eylogger</a:t>
            </a:r>
            <a:r>
              <a:rPr lang="en-US" sz="3200" dirty="0" smtClean="0">
                <a:solidFill>
                  <a:srgbClr val="0F0F0F"/>
                </a:solidFill>
                <a:ea typeface="+mn-lt"/>
                <a:cs typeface="+mn-lt"/>
              </a:rPr>
              <a:t> </a:t>
            </a:r>
            <a:r>
              <a:rPr lang="en-US" sz="3200" dirty="0" smtClean="0">
                <a:solidFill>
                  <a:srgbClr val="0F0F0F"/>
                </a:solidFill>
                <a:ea typeface="+mn-lt"/>
                <a:cs typeface="+mn-lt"/>
              </a:rPr>
              <a:t>pose a severe threat to individuals and organizations as they can capture sensitive information such as passwords, credit card details, and other personal data, leading to identity theft, financial loss, and </a:t>
            </a:r>
            <a:r>
              <a:rPr lang="en-US" sz="3200" dirty="0" smtClean="0">
                <a:solidFill>
                  <a:srgbClr val="0F0F0F"/>
                </a:solidFill>
                <a:ea typeface="+mn-lt"/>
                <a:cs typeface="+mn-lt"/>
              </a:rPr>
              <a:t>privacy breaches project, </a:t>
            </a:r>
            <a:r>
              <a:rPr lang="en-US" sz="3200" dirty="0" smtClean="0">
                <a:solidFill>
                  <a:srgbClr val="0F0F0F"/>
                </a:solidFill>
                <a:ea typeface="+mn-lt"/>
                <a:cs typeface="+mn-lt"/>
              </a:rPr>
              <a:t>problem statement for </a:t>
            </a:r>
            <a:r>
              <a:rPr lang="en-US" sz="3200" dirty="0" err="1" smtClean="0">
                <a:solidFill>
                  <a:srgbClr val="0F0F0F"/>
                </a:solidFill>
                <a:ea typeface="+mn-lt"/>
                <a:cs typeface="+mn-lt"/>
              </a:rPr>
              <a:t>k</a:t>
            </a:r>
            <a:r>
              <a:rPr lang="en-US" sz="3200" dirty="0" err="1" smtClean="0">
                <a:solidFill>
                  <a:srgbClr val="0F0F0F"/>
                </a:solidFill>
                <a:ea typeface="+mn-lt"/>
                <a:cs typeface="+mn-lt"/>
              </a:rPr>
              <a:t>eylogger</a:t>
            </a:r>
            <a:r>
              <a:rPr lang="en-US" sz="3200" dirty="0" smtClean="0">
                <a:solidFill>
                  <a:srgbClr val="0F0F0F"/>
                </a:solidFill>
                <a:ea typeface="+mn-lt"/>
                <a:cs typeface="+mn-lt"/>
              </a:rPr>
              <a:t>.</a:t>
            </a:r>
            <a:endParaRPr lang="en-IN" dirty="0"/>
          </a:p>
        </p:txBody>
      </p:sp>
    </p:spTree>
    <p:extLst>
      <p:ext uri="{BB962C8B-B14F-4D97-AF65-F5344CB8AC3E}">
        <p14:creationId xmlns:p14="http://schemas.microsoft.com/office/powerpoint/2010/main" xmlns=""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sz="quarter"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smtClean="0">
                <a:latin typeface="Calibri"/>
                <a:ea typeface="+mn-lt"/>
                <a:cs typeface="+mn-lt"/>
              </a:rPr>
              <a:t>p</a:t>
            </a:r>
            <a:r>
              <a:rPr lang="en-IN" sz="1200" b="1" dirty="0" err="1" smtClean="0">
                <a:latin typeface="Calibri"/>
                <a:ea typeface="+mn-lt"/>
                <a:cs typeface="+mn-lt"/>
              </a:rPr>
              <a:t>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smtClean="0">
                <a:latin typeface="Calibri"/>
                <a:ea typeface="+mn-lt"/>
                <a:cs typeface="+mn-lt"/>
              </a:rPr>
              <a:t>preprocessing</a:t>
            </a:r>
            <a:r>
              <a:rPr lang="en-IN" sz="1200" b="1" dirty="0" smtClean="0">
                <a:latin typeface="Calibri"/>
                <a:ea typeface="+mn-lt"/>
                <a:cs typeface="+mn-lt"/>
              </a:rPr>
              <a:t> </a:t>
            </a:r>
            <a:r>
              <a:rPr lang="en-IN" sz="1200" b="1" dirty="0">
                <a:latin typeface="Calibri"/>
                <a:ea typeface="+mn-lt"/>
                <a:cs typeface="+mn-lt"/>
              </a:rPr>
              <a:t>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xmlns=""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sz="quarter"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sz="quarter" idx="1"/>
          </p:nvPr>
        </p:nvSpPr>
        <p:spPr/>
        <p:txBody>
          <a:bodyPr>
            <a:normAutofit fontScale="925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sz="quarter"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sz="quarter"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sz="quarter"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Windows User</cp:lastModifiedBy>
  <cp:revision>4</cp:revision>
  <dcterms:created xsi:type="dcterms:W3CDTF">2024-04-02T14:01:15Z</dcterms:created>
  <dcterms:modified xsi:type="dcterms:W3CDTF">2024-04-03T06:39:30Z</dcterms:modified>
</cp:coreProperties>
</file>