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1835-D587-4B18-9BE8-25B47896A1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0169-F69F-48EE-A6E1-959090C82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1835-D587-4B18-9BE8-25B47896A1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0169-F69F-48EE-A6E1-959090C82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1835-D587-4B18-9BE8-25B47896A1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0169-F69F-48EE-A6E1-959090C82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1835-D587-4B18-9BE8-25B47896A1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0169-F69F-48EE-A6E1-959090C82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1835-D587-4B18-9BE8-25B47896A1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0169-F69F-48EE-A6E1-959090C82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1835-D587-4B18-9BE8-25B47896A1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0169-F69F-48EE-A6E1-959090C82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1835-D587-4B18-9BE8-25B47896A1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0169-F69F-48EE-A6E1-959090C82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1835-D587-4B18-9BE8-25B47896A1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0169-F69F-48EE-A6E1-959090C82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1835-D587-4B18-9BE8-25B47896A1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0169-F69F-48EE-A6E1-959090C82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1835-D587-4B18-9BE8-25B47896A1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0169-F69F-48EE-A6E1-959090C82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1835-D587-4B18-9BE8-25B47896A1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0169-F69F-48EE-A6E1-959090C82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C1835-D587-4B18-9BE8-25B47896A1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10169-F69F-48EE-A6E1-959090C821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428736"/>
            <a:ext cx="7772400" cy="1470025"/>
          </a:xfrm>
        </p:spPr>
        <p:txBody>
          <a:bodyPr/>
          <a:lstStyle/>
          <a:p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Project 5:Sentiment Analysis for Marketing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3929066"/>
            <a:ext cx="6786610" cy="1323972"/>
          </a:xfrm>
        </p:spPr>
        <p:txBody>
          <a:bodyPr/>
          <a:lstStyle/>
          <a:p>
            <a:r>
              <a:rPr lang="en-IN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PHASE-3: DEVELOPMENT PART  1</a:t>
            </a:r>
            <a:endParaRPr lang="en-US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7472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Loading of dataset:</a:t>
            </a:r>
            <a:br>
              <a:rPr lang="en-IN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071678"/>
            <a:ext cx="914400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571504"/>
          </a:xfrm>
        </p:spPr>
        <p:txBody>
          <a:bodyPr>
            <a:normAutofit fontScale="90000"/>
          </a:bodyPr>
          <a:lstStyle/>
          <a:p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Preprocessing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IN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8641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i="1" dirty="0" err="1" smtClean="0"/>
              <a:t>df</a:t>
            </a:r>
            <a:r>
              <a:rPr lang="en-IN" i="1" dirty="0" smtClean="0"/>
              <a:t>=</a:t>
            </a:r>
            <a:r>
              <a:rPr lang="en-IN" i="1" dirty="0" err="1" smtClean="0"/>
              <a:t>pd.read.csv</a:t>
            </a:r>
            <a:r>
              <a:rPr lang="en-IN" i="1" dirty="0" smtClean="0"/>
              <a:t>(‘/</a:t>
            </a:r>
            <a:r>
              <a:rPr lang="en-IN" i="1" dirty="0" err="1" smtClean="0"/>
              <a:t>kaggle</a:t>
            </a:r>
            <a:r>
              <a:rPr lang="en-IN" i="1" dirty="0" smtClean="0"/>
              <a:t>/input/apple-iphone-11-reviews-from-amazon-com/apple_iphone_11_reviews.csv')</a:t>
            </a:r>
          </a:p>
          <a:p>
            <a:pPr>
              <a:buNone/>
            </a:pPr>
            <a:r>
              <a:rPr lang="en-IN" i="1" dirty="0" err="1" smtClean="0"/>
              <a:t>df.head</a:t>
            </a:r>
            <a:r>
              <a:rPr lang="en-IN" i="1" dirty="0" smtClean="0"/>
              <a:t>()</a:t>
            </a:r>
            <a:endParaRPr lang="en-IN" sz="43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df.isna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().sum()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index              		0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            		0</a:t>
            </a:r>
          </a:p>
          <a:p>
            <a:pPr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helpful_count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		0</a:t>
            </a:r>
          </a:p>
          <a:p>
            <a:pPr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total_comments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		0</a:t>
            </a:r>
          </a:p>
          <a:p>
            <a:pPr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		0</a:t>
            </a:r>
          </a:p>
          <a:p>
            <a:pPr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review_country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	0</a:t>
            </a:r>
          </a:p>
          <a:p>
            <a:pPr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reviewed_at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		0</a:t>
            </a:r>
          </a:p>
          <a:p>
            <a:pPr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review_text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		3</a:t>
            </a:r>
          </a:p>
          <a:p>
            <a:pPr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review_rating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		0</a:t>
            </a:r>
          </a:p>
          <a:p>
            <a:pPr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product_company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profile_name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		0</a:t>
            </a:r>
          </a:p>
          <a:p>
            <a:pPr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review_title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  		2</a:t>
            </a:r>
          </a:p>
          <a:p>
            <a:pPr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 int64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14290"/>
            <a:ext cx="8229600" cy="635798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i="1" dirty="0" err="1" smtClean="0"/>
              <a:t>df.dropna</a:t>
            </a:r>
            <a:r>
              <a:rPr lang="en-IN" i="1" dirty="0" smtClean="0"/>
              <a:t>(</a:t>
            </a:r>
            <a:r>
              <a:rPr lang="en-IN" i="1" dirty="0" err="1" smtClean="0"/>
              <a:t>inplace</a:t>
            </a:r>
            <a:r>
              <a:rPr lang="en-IN" i="1" dirty="0" smtClean="0"/>
              <a:t>=true)</a:t>
            </a:r>
          </a:p>
          <a:p>
            <a:pPr>
              <a:buNone/>
            </a:pPr>
            <a:r>
              <a:rPr lang="en-IN" i="1" dirty="0" err="1" smtClean="0"/>
              <a:t>df.shape</a:t>
            </a:r>
            <a:endParaRPr lang="en-IN" i="1" dirty="0" smtClean="0"/>
          </a:p>
          <a:p>
            <a:pPr>
              <a:buNone/>
            </a:pPr>
            <a:r>
              <a:rPr lang="en-IN" i="1" dirty="0" smtClean="0"/>
              <a:t>df.info()</a:t>
            </a:r>
          </a:p>
          <a:p>
            <a:pPr>
              <a:buNone/>
            </a:pPr>
            <a:r>
              <a:rPr lang="en-IN" dirty="0" smtClean="0"/>
              <a:t>&lt;class '</a:t>
            </a:r>
            <a:r>
              <a:rPr lang="en-IN" dirty="0" err="1" smtClean="0"/>
              <a:t>pandas.core.frame.DataFrame</a:t>
            </a:r>
            <a:r>
              <a:rPr lang="en-IN" dirty="0" smtClean="0"/>
              <a:t>'&gt;</a:t>
            </a:r>
          </a:p>
          <a:p>
            <a:pPr>
              <a:buNone/>
            </a:pPr>
            <a:r>
              <a:rPr lang="en-IN" dirty="0" smtClean="0"/>
              <a:t>Int64Index: 5007 entries, 0 to 5009</a:t>
            </a:r>
          </a:p>
          <a:p>
            <a:pPr>
              <a:buNone/>
            </a:pPr>
            <a:r>
              <a:rPr lang="en-IN" dirty="0" smtClean="0"/>
              <a:t>Data columns (total 12 columns):</a:t>
            </a:r>
          </a:p>
          <a:p>
            <a:pPr>
              <a:buNone/>
            </a:pPr>
            <a:r>
              <a:rPr lang="en-IN" dirty="0" smtClean="0"/>
              <a:t> #      Column        		Non-Null Count  		</a:t>
            </a:r>
            <a:r>
              <a:rPr lang="en-IN" dirty="0" err="1" smtClean="0"/>
              <a:t>Dtype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---    ----------            		--------------------		--------  </a:t>
            </a:r>
          </a:p>
          <a:p>
            <a:pPr>
              <a:buNone/>
            </a:pPr>
            <a:r>
              <a:rPr lang="en-IN" dirty="0" smtClean="0"/>
              <a:t>0  	    index            		5007 non-null  		 int64 </a:t>
            </a:r>
          </a:p>
          <a:p>
            <a:pPr marL="514350" indent="-514350">
              <a:buAutoNum type="arabicPlain"/>
            </a:pPr>
            <a:r>
              <a:rPr lang="en-IN" dirty="0" smtClean="0"/>
              <a:t>product          		5007 non-null   		object </a:t>
            </a:r>
          </a:p>
          <a:p>
            <a:pPr marL="514350" indent="-514350">
              <a:buAutoNum type="arabicPlain"/>
            </a:pPr>
            <a:r>
              <a:rPr lang="en-IN" dirty="0" err="1" smtClean="0"/>
              <a:t>helpful_count</a:t>
            </a:r>
            <a:r>
              <a:rPr lang="en-IN" dirty="0" smtClean="0"/>
              <a:t>    	5007 non-null   		object </a:t>
            </a:r>
          </a:p>
          <a:p>
            <a:pPr marL="514350" indent="-514350">
              <a:buAutoNum type="arabicPlain"/>
            </a:pPr>
            <a:r>
              <a:rPr lang="en-IN" dirty="0" err="1" smtClean="0"/>
              <a:t>total_comments</a:t>
            </a:r>
            <a:r>
              <a:rPr lang="en-IN" dirty="0" smtClean="0"/>
              <a:t>   	5007 non-null   		int64  </a:t>
            </a:r>
          </a:p>
          <a:p>
            <a:pPr marL="514350" indent="-514350">
              <a:buAutoNum type="arabicPlain"/>
            </a:pPr>
            <a:r>
              <a:rPr lang="en-IN" dirty="0" err="1" smtClean="0"/>
              <a:t>url</a:t>
            </a:r>
            <a:r>
              <a:rPr lang="en-IN" dirty="0" smtClean="0"/>
              <a:t>              		5007 non-null   		object </a:t>
            </a:r>
          </a:p>
          <a:p>
            <a:pPr marL="514350" indent="-514350">
              <a:buAutoNum type="arabicPlain"/>
            </a:pPr>
            <a:r>
              <a:rPr lang="en-IN" dirty="0" err="1" smtClean="0"/>
              <a:t>review_country</a:t>
            </a:r>
            <a:r>
              <a:rPr lang="en-IN" dirty="0" smtClean="0"/>
              <a:t>   	5007 non-null   		object </a:t>
            </a:r>
          </a:p>
          <a:p>
            <a:pPr marL="514350" indent="-514350">
              <a:buAutoNum type="arabicPlain"/>
            </a:pPr>
            <a:r>
              <a:rPr lang="en-IN" dirty="0" err="1" smtClean="0"/>
              <a:t>reviewed_at</a:t>
            </a:r>
            <a:r>
              <a:rPr lang="en-IN" dirty="0" smtClean="0"/>
              <a:t>      	5007 non-null   		object </a:t>
            </a:r>
          </a:p>
          <a:p>
            <a:pPr marL="514350" indent="-514350">
              <a:buAutoNum type="arabicPlain"/>
            </a:pPr>
            <a:r>
              <a:rPr lang="en-IN" dirty="0" err="1" smtClean="0"/>
              <a:t>review_text</a:t>
            </a:r>
            <a:r>
              <a:rPr lang="en-IN" dirty="0" smtClean="0"/>
              <a:t>      	5007 non-null   		object </a:t>
            </a:r>
          </a:p>
          <a:p>
            <a:pPr marL="514350" indent="-514350">
              <a:buAutoNum type="arabicPlain"/>
            </a:pPr>
            <a:r>
              <a:rPr lang="en-IN" dirty="0" err="1" smtClean="0"/>
              <a:t>review_rating</a:t>
            </a:r>
            <a:r>
              <a:rPr lang="en-IN" dirty="0" smtClean="0"/>
              <a:t>    	5007 non-null   		object </a:t>
            </a:r>
          </a:p>
          <a:p>
            <a:pPr marL="514350" indent="-514350">
              <a:buAutoNum type="arabicPlain"/>
            </a:pPr>
            <a:r>
              <a:rPr lang="en-IN" dirty="0" err="1" smtClean="0"/>
              <a:t>product_company</a:t>
            </a:r>
            <a:r>
              <a:rPr lang="en-IN" dirty="0" smtClean="0"/>
              <a:t>  	5007 non-null   		object </a:t>
            </a:r>
          </a:p>
          <a:p>
            <a:pPr marL="514350" indent="-514350">
              <a:buAutoNum type="arabicPlain"/>
            </a:pPr>
            <a:r>
              <a:rPr lang="en-IN" dirty="0" err="1" smtClean="0"/>
              <a:t>profile_name</a:t>
            </a:r>
            <a:r>
              <a:rPr lang="en-IN" dirty="0" smtClean="0"/>
              <a:t>     	5007 non-null   		object</a:t>
            </a:r>
          </a:p>
          <a:p>
            <a:pPr marL="514350" indent="-514350">
              <a:buAutoNum type="arabicPlain"/>
            </a:pPr>
            <a:r>
              <a:rPr lang="en-IN" dirty="0" err="1" smtClean="0"/>
              <a:t>review_title</a:t>
            </a:r>
            <a:r>
              <a:rPr lang="en-IN" dirty="0" smtClean="0"/>
              <a:t>     	5007 non-null   		object</a:t>
            </a:r>
          </a:p>
          <a:p>
            <a:pPr marL="514350" indent="-514350">
              <a:buNone/>
            </a:pPr>
            <a:r>
              <a:rPr lang="en-IN" dirty="0" err="1" smtClean="0"/>
              <a:t>dtypes</a:t>
            </a:r>
            <a:r>
              <a:rPr lang="en-IN" dirty="0" smtClean="0"/>
              <a:t>: int64(2), object(10)</a:t>
            </a:r>
          </a:p>
          <a:p>
            <a:pPr marL="514350" indent="-514350">
              <a:buNone/>
            </a:pPr>
            <a:r>
              <a:rPr lang="en-IN" dirty="0" smtClean="0"/>
              <a:t>memory usage: 508.5+ KB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366" y="214290"/>
            <a:ext cx="8229600" cy="64294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i="1" dirty="0" err="1" smtClean="0"/>
              <a:t>df</a:t>
            </a:r>
            <a:r>
              <a:rPr lang="en-US" sz="1600" i="1" dirty="0" smtClean="0"/>
              <a:t>['</a:t>
            </a:r>
            <a:r>
              <a:rPr lang="en-US" sz="1600" i="1" dirty="0" err="1" smtClean="0"/>
              <a:t>reviewed_at</a:t>
            </a:r>
            <a:r>
              <a:rPr lang="en-US" sz="1600" i="1" dirty="0" smtClean="0"/>
              <a:t>']=</a:t>
            </a:r>
            <a:r>
              <a:rPr lang="en-US" sz="1600" i="1" dirty="0" err="1" smtClean="0"/>
              <a:t>pd.to_datetime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df</a:t>
            </a:r>
            <a:r>
              <a:rPr lang="en-US" sz="1600" i="1" dirty="0" smtClean="0"/>
              <a:t>['</a:t>
            </a:r>
            <a:r>
              <a:rPr lang="en-US" sz="1600" i="1" dirty="0" err="1" smtClean="0"/>
              <a:t>reviewed_at</a:t>
            </a:r>
            <a:r>
              <a:rPr lang="en-US" sz="1600" i="1" dirty="0" smtClean="0"/>
              <a:t>'])</a:t>
            </a:r>
          </a:p>
          <a:p>
            <a:pPr>
              <a:buNone/>
            </a:pPr>
            <a:r>
              <a:rPr lang="en-US" sz="1600" i="1" dirty="0" smtClean="0"/>
              <a:t>print('All index column values are unique?: ',</a:t>
            </a:r>
            <a:r>
              <a:rPr lang="en-US" sz="1600" i="1" dirty="0" err="1" smtClean="0"/>
              <a:t>len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df.index</a:t>
            </a:r>
            <a:r>
              <a:rPr lang="en-US" sz="1600" i="1" dirty="0" smtClean="0"/>
              <a:t>)==</a:t>
            </a:r>
            <a:r>
              <a:rPr lang="en-US" sz="1600" i="1" dirty="0" err="1" smtClean="0"/>
              <a:t>df.index.nunique</a:t>
            </a:r>
            <a:r>
              <a:rPr lang="en-US" sz="1600" i="1" dirty="0" smtClean="0"/>
              <a:t>())</a:t>
            </a:r>
          </a:p>
          <a:p>
            <a:pPr>
              <a:buNone/>
            </a:pPr>
            <a:r>
              <a:rPr lang="en-US" sz="1600" i="1" dirty="0" err="1" smtClean="0"/>
              <a:t>df.drop</a:t>
            </a:r>
            <a:r>
              <a:rPr lang="en-US" sz="1600" i="1" dirty="0" smtClean="0"/>
              <a:t>(['index'], axis=1, </a:t>
            </a:r>
            <a:r>
              <a:rPr lang="en-US" sz="1600" i="1" dirty="0" err="1" smtClean="0"/>
              <a:t>inplace</a:t>
            </a:r>
            <a:r>
              <a:rPr lang="en-US" sz="1600" i="1" dirty="0" smtClean="0"/>
              <a:t>=True)</a:t>
            </a:r>
          </a:p>
          <a:p>
            <a:pPr>
              <a:buNone/>
            </a:pPr>
            <a:r>
              <a:rPr lang="en-US" sz="1600" dirty="0" smtClean="0"/>
              <a:t>All index column values are unique?:  True</a:t>
            </a:r>
          </a:p>
          <a:p>
            <a:pPr>
              <a:buNone/>
            </a:pPr>
            <a:r>
              <a:rPr lang="en-US" sz="1600" i="1" dirty="0" smtClean="0"/>
              <a:t>def </a:t>
            </a:r>
            <a:r>
              <a:rPr lang="en-US" sz="1600" i="1" dirty="0" err="1" smtClean="0"/>
              <a:t>find_likes</a:t>
            </a:r>
            <a:r>
              <a:rPr lang="en-US" sz="1600" i="1" dirty="0" smtClean="0"/>
              <a:t>(x):</a:t>
            </a:r>
          </a:p>
          <a:p>
            <a:pPr>
              <a:buNone/>
            </a:pPr>
            <a:r>
              <a:rPr lang="en-US" sz="1600" i="1" dirty="0" smtClean="0"/>
              <a:t>    likes=</a:t>
            </a:r>
            <a:r>
              <a:rPr lang="en-US" sz="1600" i="1" dirty="0" err="1" smtClean="0"/>
              <a:t>x.split</a:t>
            </a:r>
            <a:r>
              <a:rPr lang="en-US" sz="1600" i="1" dirty="0" smtClean="0"/>
              <a:t>()[0]</a:t>
            </a:r>
          </a:p>
          <a:p>
            <a:pPr>
              <a:buNone/>
            </a:pPr>
            <a:r>
              <a:rPr lang="en-US" sz="1600" i="1" dirty="0" smtClean="0"/>
              <a:t>    if likes=='One': return 1</a:t>
            </a:r>
          </a:p>
          <a:p>
            <a:pPr>
              <a:buNone/>
            </a:pPr>
            <a:r>
              <a:rPr lang="en-US" sz="1600" i="1" dirty="0" smtClean="0"/>
              <a:t>    </a:t>
            </a:r>
            <a:r>
              <a:rPr lang="en-US" sz="1600" i="1" dirty="0" err="1" smtClean="0"/>
              <a:t>elif</a:t>
            </a:r>
            <a:r>
              <a:rPr lang="en-US" sz="1600" i="1" dirty="0" smtClean="0"/>
              <a:t> ',' in likes: return </a:t>
            </a:r>
            <a:r>
              <a:rPr lang="en-US" sz="1600" i="1" dirty="0" err="1" smtClean="0"/>
              <a:t>int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likes.replace</a:t>
            </a:r>
            <a:r>
              <a:rPr lang="en-US" sz="1600" i="1" dirty="0" smtClean="0"/>
              <a:t>(',', ''))</a:t>
            </a:r>
          </a:p>
          <a:p>
            <a:pPr>
              <a:buNone/>
            </a:pPr>
            <a:r>
              <a:rPr lang="en-US" sz="1600" i="1" dirty="0" smtClean="0"/>
              <a:t>    else: return </a:t>
            </a:r>
            <a:r>
              <a:rPr lang="en-US" sz="1600" i="1" dirty="0" err="1" smtClean="0"/>
              <a:t>int</a:t>
            </a:r>
            <a:r>
              <a:rPr lang="en-US" sz="1600" i="1" dirty="0" smtClean="0"/>
              <a:t>(likes) </a:t>
            </a:r>
          </a:p>
          <a:p>
            <a:pPr>
              <a:buNone/>
            </a:pPr>
            <a:r>
              <a:rPr lang="en-US" sz="1600" i="1" dirty="0" err="1" smtClean="0"/>
              <a:t>df</a:t>
            </a:r>
            <a:r>
              <a:rPr lang="en-US" sz="1600" i="1" dirty="0" smtClean="0"/>
              <a:t>['likes']=</a:t>
            </a:r>
            <a:r>
              <a:rPr lang="en-US" sz="1600" i="1" dirty="0" err="1" smtClean="0"/>
              <a:t>df</a:t>
            </a:r>
            <a:r>
              <a:rPr lang="en-US" sz="1600" i="1" dirty="0" smtClean="0"/>
              <a:t>['</a:t>
            </a:r>
            <a:r>
              <a:rPr lang="en-US" sz="1600" i="1" dirty="0" err="1" smtClean="0"/>
              <a:t>helpful_count</a:t>
            </a:r>
            <a:r>
              <a:rPr lang="en-US" sz="1600" i="1" dirty="0" smtClean="0"/>
              <a:t>'].apply(</a:t>
            </a:r>
            <a:r>
              <a:rPr lang="en-US" sz="1600" i="1" dirty="0" err="1" smtClean="0"/>
              <a:t>find_likes</a:t>
            </a:r>
            <a:r>
              <a:rPr lang="en-US" sz="1600" i="1" dirty="0" smtClean="0"/>
              <a:t>)</a:t>
            </a:r>
          </a:p>
          <a:p>
            <a:pPr>
              <a:buNone/>
            </a:pPr>
            <a:r>
              <a:rPr lang="en-US" sz="1600" i="1" dirty="0" smtClean="0"/>
              <a:t>def </a:t>
            </a:r>
            <a:r>
              <a:rPr lang="en-US" sz="1600" i="1" dirty="0" err="1" smtClean="0"/>
              <a:t>find_rating</a:t>
            </a:r>
            <a:r>
              <a:rPr lang="en-US" sz="1600" i="1" dirty="0" smtClean="0"/>
              <a:t>(x):</a:t>
            </a:r>
          </a:p>
          <a:p>
            <a:pPr>
              <a:buNone/>
            </a:pPr>
            <a:r>
              <a:rPr lang="en-US" sz="1600" i="1" dirty="0" smtClean="0"/>
              <a:t>    rating=</a:t>
            </a:r>
            <a:r>
              <a:rPr lang="en-US" sz="1600" i="1" dirty="0" err="1" smtClean="0"/>
              <a:t>x.split</a:t>
            </a:r>
            <a:r>
              <a:rPr lang="en-US" sz="1600" i="1" dirty="0" smtClean="0"/>
              <a:t>()[0]</a:t>
            </a:r>
          </a:p>
          <a:p>
            <a:pPr>
              <a:buNone/>
            </a:pPr>
            <a:r>
              <a:rPr lang="en-US" sz="1600" i="1" dirty="0" smtClean="0"/>
              <a:t>    return float(rating)</a:t>
            </a:r>
          </a:p>
          <a:p>
            <a:pPr>
              <a:buNone/>
            </a:pPr>
            <a:endParaRPr lang="en-US" sz="1600" i="1" dirty="0"/>
          </a:p>
          <a:p>
            <a:pPr>
              <a:buNone/>
            </a:pPr>
            <a:r>
              <a:rPr lang="en-US" sz="1600" i="1" dirty="0" err="1" smtClean="0"/>
              <a:t>df</a:t>
            </a:r>
            <a:r>
              <a:rPr lang="en-US" sz="1600" i="1" dirty="0" smtClean="0"/>
              <a:t>['rating']=</a:t>
            </a:r>
            <a:r>
              <a:rPr lang="en-US" sz="1600" i="1" dirty="0" err="1" smtClean="0"/>
              <a:t>df.review_rating.apply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find_rating</a:t>
            </a:r>
            <a:r>
              <a:rPr lang="en-US" sz="1600" i="1" dirty="0" smtClean="0"/>
              <a:t>)</a:t>
            </a:r>
          </a:p>
          <a:p>
            <a:pPr>
              <a:buNone/>
            </a:pPr>
            <a:r>
              <a:rPr lang="en-US" sz="1600" i="1" dirty="0" err="1" smtClean="0"/>
              <a:t>df.rating.value_counts</a:t>
            </a:r>
            <a:r>
              <a:rPr lang="en-US" sz="1600" i="1" dirty="0" smtClean="0"/>
              <a:t>()</a:t>
            </a:r>
          </a:p>
          <a:p>
            <a:pPr>
              <a:buNone/>
            </a:pPr>
            <a:r>
              <a:rPr lang="en-US" sz="1600" dirty="0" smtClean="0"/>
              <a:t>5.0    3730</a:t>
            </a:r>
          </a:p>
          <a:p>
            <a:pPr>
              <a:buNone/>
            </a:pPr>
            <a:r>
              <a:rPr lang="en-US" sz="1600" dirty="0" smtClean="0"/>
              <a:t>4.0     718</a:t>
            </a:r>
          </a:p>
          <a:p>
            <a:pPr>
              <a:buNone/>
            </a:pPr>
            <a:r>
              <a:rPr lang="en-US" sz="1600" dirty="0" smtClean="0"/>
              <a:t>1.0     319</a:t>
            </a:r>
          </a:p>
          <a:p>
            <a:pPr>
              <a:buNone/>
            </a:pPr>
            <a:r>
              <a:rPr lang="en-US" sz="1600" dirty="0" smtClean="0"/>
              <a:t>3.0     153</a:t>
            </a:r>
          </a:p>
          <a:p>
            <a:pPr>
              <a:buNone/>
            </a:pPr>
            <a:r>
              <a:rPr lang="en-US" sz="1600" dirty="0" smtClean="0"/>
              <a:t>2.0      87</a:t>
            </a:r>
          </a:p>
          <a:p>
            <a:pPr>
              <a:buNone/>
            </a:pPr>
            <a:r>
              <a:rPr lang="en-US" sz="1600" dirty="0" smtClean="0"/>
              <a:t>Name: rating, </a:t>
            </a:r>
            <a:r>
              <a:rPr lang="en-US" sz="1600" dirty="0" err="1" smtClean="0"/>
              <a:t>dtype</a:t>
            </a:r>
            <a:r>
              <a:rPr lang="en-US" sz="1600" dirty="0" smtClean="0"/>
              <a:t>: int64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571480"/>
            <a:ext cx="8229600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i="1" dirty="0" err="1" smtClean="0"/>
              <a:t>df.drop</a:t>
            </a:r>
            <a:r>
              <a:rPr lang="en-US" sz="1800" i="1" dirty="0" smtClean="0"/>
              <a:t>(['</a:t>
            </a:r>
            <a:r>
              <a:rPr lang="en-US" sz="1800" i="1" dirty="0" err="1" smtClean="0"/>
              <a:t>helpful_count</a:t>
            </a:r>
            <a:r>
              <a:rPr lang="en-US" sz="1800" i="1" dirty="0" smtClean="0"/>
              <a:t>', '</a:t>
            </a:r>
            <a:r>
              <a:rPr lang="en-US" sz="1800" i="1" dirty="0" err="1" smtClean="0"/>
              <a:t>review_rating</a:t>
            </a:r>
            <a:r>
              <a:rPr lang="en-US" sz="1800" i="1" dirty="0" smtClean="0"/>
              <a:t>'], axis=1, </a:t>
            </a:r>
            <a:r>
              <a:rPr lang="en-US" sz="1800" i="1" dirty="0" err="1" smtClean="0"/>
              <a:t>inplace</a:t>
            </a:r>
            <a:r>
              <a:rPr lang="en-US" sz="1800" i="1" dirty="0" smtClean="0"/>
              <a:t>=True)</a:t>
            </a:r>
          </a:p>
          <a:p>
            <a:pPr>
              <a:buNone/>
            </a:pPr>
            <a:r>
              <a:rPr lang="en-US" sz="1800" i="1" dirty="0" err="1" smtClean="0"/>
              <a:t>df.drop</a:t>
            </a:r>
            <a:r>
              <a:rPr lang="en-US" sz="1800" i="1" dirty="0" smtClean="0"/>
              <a:t>(['</a:t>
            </a:r>
            <a:r>
              <a:rPr lang="en-US" sz="1800" i="1" dirty="0" err="1" smtClean="0"/>
              <a:t>url</a:t>
            </a:r>
            <a:r>
              <a:rPr lang="en-US" sz="1800" i="1" dirty="0" smtClean="0"/>
              <a:t>'], axis=1, </a:t>
            </a:r>
            <a:r>
              <a:rPr lang="en-US" sz="1800" i="1" dirty="0" err="1" smtClean="0"/>
              <a:t>inplace</a:t>
            </a:r>
            <a:r>
              <a:rPr lang="en-US" sz="1800" i="1" dirty="0" smtClean="0"/>
              <a:t>=True)</a:t>
            </a:r>
          </a:p>
          <a:p>
            <a:pPr>
              <a:buNone/>
            </a:pPr>
            <a:r>
              <a:rPr lang="en-US" sz="1800" i="1" dirty="0" smtClean="0"/>
              <a:t>numeric=</a:t>
            </a:r>
            <a:r>
              <a:rPr lang="en-US" sz="1800" i="1" dirty="0" err="1" smtClean="0"/>
              <a:t>df.select_dtypes</a:t>
            </a:r>
            <a:r>
              <a:rPr lang="en-US" sz="1800" i="1" dirty="0" smtClean="0"/>
              <a:t>('number').columns</a:t>
            </a:r>
          </a:p>
          <a:p>
            <a:pPr>
              <a:buNone/>
            </a:pPr>
            <a:r>
              <a:rPr lang="en-US" sz="1800" i="1" dirty="0" err="1" smtClean="0"/>
              <a:t>categoric</a:t>
            </a:r>
            <a:r>
              <a:rPr lang="en-US" sz="1800" i="1" dirty="0" smtClean="0"/>
              <a:t>=</a:t>
            </a:r>
            <a:r>
              <a:rPr lang="en-US" sz="1800" i="1" dirty="0" err="1" smtClean="0"/>
              <a:t>df.select_dtypes</a:t>
            </a:r>
            <a:r>
              <a:rPr lang="en-US" sz="1800" i="1" dirty="0" smtClean="0"/>
              <a:t>('object').columns</a:t>
            </a:r>
          </a:p>
          <a:p>
            <a:pPr>
              <a:buNone/>
            </a:pPr>
            <a:r>
              <a:rPr lang="en-US" sz="1800" i="1" dirty="0" smtClean="0"/>
              <a:t>print('Numeric Columns: ', numeric)</a:t>
            </a:r>
          </a:p>
          <a:p>
            <a:pPr>
              <a:buNone/>
            </a:pPr>
            <a:r>
              <a:rPr lang="en-US" sz="1800" i="1" dirty="0" smtClean="0"/>
              <a:t>print('</a:t>
            </a:r>
            <a:r>
              <a:rPr lang="en-US" sz="1800" i="1" dirty="0" err="1" smtClean="0"/>
              <a:t>Categoric</a:t>
            </a:r>
            <a:r>
              <a:rPr lang="en-US" sz="1800" i="1" dirty="0" smtClean="0"/>
              <a:t> Columns: ', </a:t>
            </a:r>
            <a:r>
              <a:rPr lang="en-US" sz="1800" i="1" dirty="0" err="1" smtClean="0"/>
              <a:t>categoric</a:t>
            </a:r>
            <a:r>
              <a:rPr lang="en-US" sz="1800" i="1" dirty="0" smtClean="0"/>
              <a:t>)</a:t>
            </a:r>
          </a:p>
          <a:p>
            <a:pPr>
              <a:buNone/>
            </a:pPr>
            <a:r>
              <a:rPr lang="en-US" sz="1800" dirty="0" smtClean="0"/>
              <a:t>Numeric Columns:</a:t>
            </a:r>
          </a:p>
          <a:p>
            <a:pPr>
              <a:buNone/>
            </a:pPr>
            <a:r>
              <a:rPr lang="en-US" sz="1800" dirty="0" smtClean="0"/>
              <a:t>  Index(['</a:t>
            </a:r>
            <a:r>
              <a:rPr lang="en-US" sz="1800" dirty="0" err="1" smtClean="0"/>
              <a:t>total_comments</a:t>
            </a:r>
            <a:r>
              <a:rPr lang="en-US" sz="1800" dirty="0" smtClean="0"/>
              <a:t>', 'likes', 'rating'], </a:t>
            </a:r>
            <a:r>
              <a:rPr lang="en-US" sz="1800" dirty="0" err="1" smtClean="0"/>
              <a:t>dtype</a:t>
            </a:r>
            <a:r>
              <a:rPr lang="en-US" sz="1800" dirty="0" smtClean="0"/>
              <a:t>='object')</a:t>
            </a:r>
          </a:p>
          <a:p>
            <a:pPr>
              <a:buNone/>
            </a:pPr>
            <a:r>
              <a:rPr lang="en-US" sz="1800" dirty="0" err="1" smtClean="0"/>
              <a:t>Categoric</a:t>
            </a:r>
            <a:r>
              <a:rPr lang="en-US" sz="1800" dirty="0" smtClean="0"/>
              <a:t> Columns:</a:t>
            </a:r>
          </a:p>
          <a:p>
            <a:pPr>
              <a:buNone/>
            </a:pPr>
            <a:r>
              <a:rPr lang="en-US" sz="1800" dirty="0" smtClean="0"/>
              <a:t>  Index(['product', '</a:t>
            </a:r>
            <a:r>
              <a:rPr lang="en-US" sz="1800" dirty="0" err="1" smtClean="0"/>
              <a:t>review_country</a:t>
            </a:r>
            <a:r>
              <a:rPr lang="en-US" sz="1800" dirty="0" smtClean="0"/>
              <a:t>', '</a:t>
            </a:r>
            <a:r>
              <a:rPr lang="en-US" sz="1800" dirty="0" err="1" smtClean="0"/>
              <a:t>review_text</a:t>
            </a:r>
            <a:r>
              <a:rPr lang="en-US" sz="1800" dirty="0" smtClean="0"/>
              <a:t>', '</a:t>
            </a:r>
            <a:r>
              <a:rPr lang="en-US" sz="1800" dirty="0" err="1" smtClean="0"/>
              <a:t>product_company</a:t>
            </a:r>
            <a:r>
              <a:rPr lang="en-US" sz="1800" dirty="0" smtClean="0"/>
              <a:t>',       '</a:t>
            </a:r>
            <a:r>
              <a:rPr lang="en-US" sz="1800" dirty="0" err="1" smtClean="0"/>
              <a:t>profile_name</a:t>
            </a:r>
            <a:r>
              <a:rPr lang="en-US" sz="1800" dirty="0" smtClean="0"/>
              <a:t>', '</a:t>
            </a:r>
            <a:r>
              <a:rPr lang="en-US" sz="1800" dirty="0" err="1" smtClean="0"/>
              <a:t>review_title</a:t>
            </a:r>
            <a:r>
              <a:rPr lang="en-US" sz="1800" dirty="0" smtClean="0"/>
              <a:t>'],      </a:t>
            </a:r>
            <a:r>
              <a:rPr lang="en-US" sz="1800" dirty="0" err="1" smtClean="0"/>
              <a:t>dtype</a:t>
            </a:r>
            <a:r>
              <a:rPr lang="en-US" sz="1800" dirty="0" smtClean="0"/>
              <a:t>='object')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168</Words>
  <Application>Microsoft Office PowerPoint</Application>
  <PresentationFormat>On-screen Show (4:3)</PresentationFormat>
  <Paragraphs>74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Project 5:Sentiment Analysis for Marketing</vt:lpstr>
      <vt:lpstr> Loading of dataset: </vt:lpstr>
      <vt:lpstr>Preprocessing: </vt:lpstr>
      <vt:lpstr>Slide 4</vt:lpstr>
      <vt:lpstr>Slide 5</vt:lpstr>
      <vt:lpstr>Slide 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5:Sentiment Analysis for Marketing</dc:title>
  <dc:creator>Dharshini N</dc:creator>
  <cp:lastModifiedBy>Dharshini N</cp:lastModifiedBy>
  <cp:revision>21</cp:revision>
  <dcterms:created xsi:type="dcterms:W3CDTF">2023-10-18T08:54:37Z</dcterms:created>
  <dcterms:modified xsi:type="dcterms:W3CDTF">2023-10-18T09:58:28Z</dcterms:modified>
</cp:coreProperties>
</file>