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782B-E338-41F0-B2E3-395A4B064D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DA9F9-0165-4DA2-9174-26C790AC6A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470025"/>
          </a:xfrm>
        </p:spPr>
        <p:txBody>
          <a:bodyPr/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Project 5:Sentiment Analysis for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500438"/>
            <a:ext cx="6715172" cy="1752600"/>
          </a:xfrm>
        </p:spPr>
        <p:txBody>
          <a:bodyPr/>
          <a:lstStyle/>
          <a:p>
            <a:r>
              <a:rPr lang="en-I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PHASE-4: DEVELOPMENT PART  2</a:t>
            </a:r>
            <a:endParaRPr lang="en-US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i="1" u="none" strike="noStrike" dirty="0" smtClean="0"/>
              <a:t>tokens</a:t>
            </a:r>
            <a:r>
              <a:rPr lang="en-US" sz="2400" i="1" dirty="0" smtClean="0"/>
              <a:t> </a:t>
            </a:r>
            <a:r>
              <a:rPr lang="en-US" sz="2400" i="1" dirty="0"/>
              <a:t>=</a:t>
            </a:r>
            <a:r>
              <a:rPr lang="en-US" sz="2400" i="1" dirty="0" smtClean="0"/>
              <a:t> [</a:t>
            </a:r>
            <a:r>
              <a:rPr lang="en-US" sz="2400" i="1" u="none" strike="noStrike" dirty="0" err="1" smtClean="0"/>
              <a:t>token</a:t>
            </a:r>
            <a:r>
              <a:rPr lang="en-US" sz="2400" i="1" dirty="0" err="1"/>
              <a:t>.</a:t>
            </a:r>
            <a:r>
              <a:rPr lang="en-US" sz="2400" i="1" dirty="0" err="1" smtClean="0"/>
              <a:t>lemma</a:t>
            </a:r>
            <a:r>
              <a:rPr lang="en-US" sz="2400" i="1" dirty="0" smtClean="0"/>
              <a:t>_ </a:t>
            </a:r>
            <a:r>
              <a:rPr lang="en-US" sz="2400" i="1" dirty="0"/>
              <a:t>for</a:t>
            </a:r>
            <a:r>
              <a:rPr lang="en-US" sz="2400" i="1" dirty="0" smtClean="0"/>
              <a:t> </a:t>
            </a:r>
            <a:r>
              <a:rPr lang="en-US" sz="2400" i="1" u="none" strike="noStrike" dirty="0" smtClean="0"/>
              <a:t>token</a:t>
            </a:r>
            <a:r>
              <a:rPr lang="en-US" sz="2400" i="1" dirty="0" smtClean="0"/>
              <a:t> </a:t>
            </a:r>
            <a:r>
              <a:rPr lang="en-US" sz="2400" b="1" i="1" dirty="0"/>
              <a:t>in</a:t>
            </a:r>
            <a:r>
              <a:rPr lang="en-US" sz="2400" i="1" dirty="0" smtClean="0"/>
              <a:t> </a:t>
            </a:r>
            <a:r>
              <a:rPr lang="en-US" sz="2400" i="1" u="none" strike="noStrike" dirty="0" smtClean="0"/>
              <a:t>tokens</a:t>
            </a:r>
            <a:r>
              <a:rPr lang="en-US" sz="2400" i="1" dirty="0" smtClean="0"/>
              <a:t>] </a:t>
            </a:r>
            <a:r>
              <a:rPr lang="en-US" sz="2400" i="1" u="none" strike="noStrike" dirty="0" smtClean="0"/>
              <a:t>tokens</a:t>
            </a:r>
          </a:p>
          <a:p>
            <a:pPr>
              <a:buNone/>
            </a:pPr>
            <a:r>
              <a:rPr lang="en-US" sz="2400" dirty="0" smtClean="0"/>
              <a:t>['</a:t>
            </a:r>
            <a:r>
              <a:rPr lang="en-US" sz="2400" dirty="0" err="1" smtClean="0"/>
              <a:t>iphone</a:t>
            </a:r>
            <a:r>
              <a:rPr lang="en-US" sz="2400" dirty="0" smtClean="0"/>
              <a:t>', 		'</a:t>
            </a:r>
            <a:r>
              <a:rPr lang="en-US" sz="2400" dirty="0" err="1" smtClean="0"/>
              <a:t>xr</a:t>
            </a:r>
            <a:r>
              <a:rPr lang="en-US" sz="2400" dirty="0" smtClean="0"/>
              <a:t>', 		'256', 		'</a:t>
            </a:r>
            <a:r>
              <a:rPr lang="en-US" sz="2400" dirty="0" err="1" smtClean="0"/>
              <a:t>gb</a:t>
            </a:r>
            <a:r>
              <a:rPr lang="en-US" sz="2400" dirty="0" smtClean="0"/>
              <a:t>', 	</a:t>
            </a:r>
          </a:p>
          <a:p>
            <a:pPr>
              <a:buNone/>
            </a:pPr>
            <a:r>
              <a:rPr lang="en-US" sz="2400" dirty="0" smtClean="0"/>
              <a:t>'lot‘,			'criticism', 	'</a:t>
            </a:r>
            <a:r>
              <a:rPr lang="en-US" sz="2400" dirty="0" err="1" smtClean="0"/>
              <a:t>iphone</a:t>
            </a:r>
            <a:r>
              <a:rPr lang="en-US" sz="2400" dirty="0" smtClean="0"/>
              <a:t>', 	'</a:t>
            </a:r>
            <a:r>
              <a:rPr lang="en-US" sz="2400" dirty="0" err="1" smtClean="0"/>
              <a:t>xr</a:t>
            </a:r>
            <a:r>
              <a:rPr lang="en-US" sz="2400" dirty="0" smtClean="0"/>
              <a:t>',</a:t>
            </a:r>
          </a:p>
          <a:p>
            <a:pPr>
              <a:buNone/>
            </a:pPr>
            <a:r>
              <a:rPr lang="en-US" sz="2400" dirty="0" smtClean="0"/>
              <a:t>'inability', 		'portrait',	'</a:t>
            </a:r>
            <a:r>
              <a:rPr lang="en-US" sz="2400" dirty="0" err="1" smtClean="0"/>
              <a:t>pic</a:t>
            </a:r>
            <a:r>
              <a:rPr lang="en-US" sz="2400" dirty="0" smtClean="0"/>
              <a:t>', 		'human',</a:t>
            </a:r>
          </a:p>
          <a:p>
            <a:pPr>
              <a:buNone/>
            </a:pPr>
            <a:r>
              <a:rPr lang="en-US" sz="2400" dirty="0" smtClean="0"/>
              <a:t>'face', 			'true', 		'easily‘,		'overcome',</a:t>
            </a:r>
          </a:p>
          <a:p>
            <a:pPr>
              <a:buNone/>
            </a:pPr>
            <a:r>
              <a:rPr lang="en-US" sz="2400" dirty="0" smtClean="0"/>
              <a:t>'download', 		'software',	'app', 		'halide',</a:t>
            </a:r>
          </a:p>
          <a:p>
            <a:pPr>
              <a:buNone/>
            </a:pPr>
            <a:r>
              <a:rPr lang="en-US" sz="2400" dirty="0" smtClean="0"/>
              <a:t>'near', 			'negligible',	'difference', 	'view',</a:t>
            </a:r>
          </a:p>
          <a:p>
            <a:pPr>
              <a:buNone/>
            </a:pPr>
            <a:r>
              <a:rPr lang="en-US" sz="2400" dirty="0" smtClean="0"/>
              <a:t>'experience‘,		'put', 		'par', 		'</a:t>
            </a:r>
            <a:r>
              <a:rPr lang="en-US" sz="2400" dirty="0" err="1" smtClean="0"/>
              <a:t>iphone</a:t>
            </a:r>
            <a:r>
              <a:rPr lang="en-US" sz="2400" dirty="0" smtClean="0"/>
              <a:t>',</a:t>
            </a:r>
          </a:p>
          <a:p>
            <a:pPr>
              <a:buNone/>
            </a:pPr>
            <a:r>
              <a:rPr lang="en-US" sz="2400" dirty="0" smtClean="0"/>
              <a:t>'</a:t>
            </a:r>
            <a:r>
              <a:rPr lang="en-US" sz="2400" dirty="0" err="1" smtClean="0"/>
              <a:t>xs</a:t>
            </a:r>
            <a:r>
              <a:rPr lang="en-US" sz="2400" dirty="0" smtClean="0"/>
              <a:t>', 			'</a:t>
            </a:r>
            <a:r>
              <a:rPr lang="en-US" sz="2400" dirty="0" err="1" smtClean="0"/>
              <a:t>xs</a:t>
            </a:r>
            <a:r>
              <a:rPr lang="en-US" sz="2400" dirty="0" smtClean="0"/>
              <a:t>',		'max', 		'256', 	</a:t>
            </a:r>
          </a:p>
          <a:p>
            <a:pPr>
              <a:buNone/>
            </a:pPr>
            <a:r>
              <a:rPr lang="en-US" sz="2400" dirty="0" smtClean="0"/>
              <a:t>'</a:t>
            </a:r>
            <a:r>
              <a:rPr lang="en-US" sz="2400" dirty="0" err="1" smtClean="0"/>
              <a:t>gb</a:t>
            </a:r>
            <a:r>
              <a:rPr lang="en-US" sz="2400" dirty="0" smtClean="0"/>
              <a:t>', 			'storage', 	'version']</a:t>
            </a:r>
            <a:endParaRPr lang="en-US" sz="24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92935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/>
              <a:t>' '.</a:t>
            </a:r>
            <a:r>
              <a:rPr lang="en-US" i="1" dirty="0" smtClean="0"/>
              <a:t>join(</a:t>
            </a:r>
            <a:r>
              <a:rPr lang="en-US" i="1" u="none" strike="noStrike" dirty="0" smtClean="0"/>
              <a:t>tokens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dirty="0" smtClean="0"/>
              <a:t>	'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 err="1" smtClean="0"/>
              <a:t>xr</a:t>
            </a:r>
            <a:r>
              <a:rPr lang="en-US" dirty="0" smtClean="0"/>
              <a:t> 256 </a:t>
            </a:r>
            <a:r>
              <a:rPr lang="en-US" dirty="0" err="1" smtClean="0"/>
              <a:t>gb</a:t>
            </a:r>
            <a:r>
              <a:rPr lang="en-US" dirty="0" smtClean="0"/>
              <a:t> lot criticism 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 err="1" smtClean="0"/>
              <a:t>xr</a:t>
            </a:r>
            <a:r>
              <a:rPr lang="en-US" dirty="0" smtClean="0"/>
              <a:t> inability portrait </a:t>
            </a:r>
            <a:r>
              <a:rPr lang="en-US" dirty="0" err="1" smtClean="0"/>
              <a:t>pic</a:t>
            </a:r>
            <a:r>
              <a:rPr lang="en-US" dirty="0" smtClean="0"/>
              <a:t> human face true easily overcome download software app halide near negligible difference view experience put par 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r>
              <a:rPr lang="en-US" dirty="0" smtClean="0"/>
              <a:t> max 256 </a:t>
            </a:r>
            <a:r>
              <a:rPr lang="en-US" dirty="0" err="1" smtClean="0"/>
              <a:t>gb</a:t>
            </a:r>
            <a:r>
              <a:rPr lang="en-US" dirty="0" smtClean="0"/>
              <a:t> storage version‘</a:t>
            </a:r>
            <a:endParaRPr lang="en-US" i="1" dirty="0" smtClean="0"/>
          </a:p>
          <a:p>
            <a:pPr>
              <a:buNone/>
            </a:pPr>
            <a:r>
              <a:rPr lang="en-US" i="1" dirty="0"/>
              <a:t>def</a:t>
            </a:r>
            <a:r>
              <a:rPr lang="en-US" i="1" dirty="0" smtClean="0"/>
              <a:t> </a:t>
            </a:r>
            <a:r>
              <a:rPr lang="en-US" i="1" u="none" strike="noStrike" dirty="0" smtClean="0"/>
              <a:t>preprocess</a:t>
            </a:r>
            <a:r>
              <a:rPr lang="en-US" i="1" dirty="0" smtClean="0"/>
              <a:t>(</a:t>
            </a:r>
            <a:r>
              <a:rPr lang="en-US" i="1" u="none" strike="noStrike" dirty="0" smtClean="0"/>
              <a:t>x</a:t>
            </a:r>
            <a:r>
              <a:rPr lang="en-US" i="1" dirty="0" smtClean="0"/>
              <a:t>): </a:t>
            </a:r>
          </a:p>
          <a:p>
            <a:pPr>
              <a:buNone/>
            </a:pPr>
            <a:r>
              <a:rPr lang="en-US" i="1" u="none" strike="noStrike" dirty="0"/>
              <a:t>	</a:t>
            </a:r>
            <a:r>
              <a:rPr lang="en-US" i="1" u="none" strike="noStrike" dirty="0" smtClean="0"/>
              <a:t>	doc</a:t>
            </a:r>
            <a:r>
              <a:rPr lang="en-US" i="1" dirty="0" smtClean="0"/>
              <a:t>=</a:t>
            </a:r>
            <a:r>
              <a:rPr lang="en-US" i="1" u="none" strike="noStrike" dirty="0" err="1" smtClean="0"/>
              <a:t>nlp</a:t>
            </a:r>
            <a:r>
              <a:rPr lang="en-US" i="1" dirty="0" smtClean="0"/>
              <a:t>(</a:t>
            </a:r>
            <a:r>
              <a:rPr lang="en-US" i="1" u="none" strike="noStrike" dirty="0" err="1" smtClean="0"/>
              <a:t>x</a:t>
            </a:r>
            <a:r>
              <a:rPr lang="en-US" i="1" dirty="0" err="1" smtClean="0"/>
              <a:t>.lower</a:t>
            </a:r>
            <a:r>
              <a:rPr lang="en-US" i="1" dirty="0" smtClean="0"/>
              <a:t>()) </a:t>
            </a:r>
          </a:p>
          <a:p>
            <a:pPr>
              <a:buNone/>
            </a:pPr>
            <a:r>
              <a:rPr lang="en-US" i="1" u="none" strike="noStrike" dirty="0"/>
              <a:t>	</a:t>
            </a:r>
            <a:r>
              <a:rPr lang="en-US" i="1" u="none" strike="noStrike" dirty="0" smtClean="0"/>
              <a:t>	tokens</a:t>
            </a:r>
            <a:r>
              <a:rPr lang="en-US" i="1" dirty="0"/>
              <a:t>=</a:t>
            </a:r>
            <a:r>
              <a:rPr lang="en-US" i="1" dirty="0" smtClean="0"/>
              <a:t>[</a:t>
            </a:r>
            <a:r>
              <a:rPr lang="en-US" i="1" u="none" strike="noStrike" dirty="0" smtClean="0"/>
              <a:t>token</a:t>
            </a:r>
            <a:r>
              <a:rPr lang="en-US" i="1" dirty="0" smtClean="0"/>
              <a:t> </a:t>
            </a:r>
            <a:r>
              <a:rPr lang="en-US" i="1" dirty="0"/>
              <a:t>for</a:t>
            </a:r>
            <a:r>
              <a:rPr lang="en-US" i="1" dirty="0" smtClean="0"/>
              <a:t> </a:t>
            </a:r>
            <a:r>
              <a:rPr lang="en-US" i="1" u="none" strike="noStrike" dirty="0" smtClean="0"/>
              <a:t>token</a:t>
            </a:r>
            <a:r>
              <a:rPr lang="en-US" i="1" dirty="0" smtClean="0"/>
              <a:t> </a:t>
            </a:r>
            <a:r>
              <a:rPr lang="en-US" b="1" i="1" dirty="0"/>
              <a:t>in</a:t>
            </a:r>
            <a:r>
              <a:rPr lang="en-US" i="1" dirty="0" smtClean="0"/>
              <a:t> </a:t>
            </a:r>
            <a:r>
              <a:rPr lang="en-US" i="1" u="none" strike="noStrike" dirty="0" smtClean="0"/>
              <a:t>doc</a:t>
            </a:r>
            <a:r>
              <a:rPr lang="en-US" i="1" dirty="0" smtClean="0"/>
              <a:t>] </a:t>
            </a:r>
          </a:p>
          <a:p>
            <a:pPr>
              <a:buNone/>
            </a:pPr>
            <a:r>
              <a:rPr lang="en-US" i="1" u="none" strike="noStrike" dirty="0"/>
              <a:t>	</a:t>
            </a:r>
            <a:r>
              <a:rPr lang="en-US" i="1" u="none" strike="noStrike" dirty="0" smtClean="0"/>
              <a:t>	tokens</a:t>
            </a:r>
            <a:r>
              <a:rPr lang="en-US" i="1" dirty="0"/>
              <a:t>=</a:t>
            </a:r>
            <a:r>
              <a:rPr lang="en-US" i="1" dirty="0" smtClean="0"/>
              <a:t>[</a:t>
            </a:r>
            <a:r>
              <a:rPr lang="en-US" i="1" u="none" strike="noStrike" dirty="0" smtClean="0"/>
              <a:t>token</a:t>
            </a:r>
            <a:r>
              <a:rPr lang="en-US" i="1" dirty="0" smtClean="0"/>
              <a:t> </a:t>
            </a:r>
            <a:r>
              <a:rPr lang="en-US" i="1" dirty="0"/>
              <a:t>for</a:t>
            </a:r>
            <a:r>
              <a:rPr lang="en-US" i="1" dirty="0" smtClean="0"/>
              <a:t> </a:t>
            </a:r>
            <a:r>
              <a:rPr lang="en-US" i="1" u="none" strike="noStrike" dirty="0" smtClean="0"/>
              <a:t>token</a:t>
            </a:r>
            <a:r>
              <a:rPr lang="en-US" i="1" dirty="0" smtClean="0"/>
              <a:t> </a:t>
            </a:r>
            <a:r>
              <a:rPr lang="en-US" b="1" i="1" dirty="0"/>
              <a:t>in</a:t>
            </a:r>
            <a:r>
              <a:rPr lang="en-US" i="1" dirty="0" smtClean="0"/>
              <a:t> </a:t>
            </a:r>
            <a:r>
              <a:rPr lang="en-US" i="1" u="none" strike="noStrike" dirty="0" smtClean="0"/>
              <a:t>doc</a:t>
            </a:r>
            <a:r>
              <a:rPr lang="en-US" i="1" dirty="0" smtClean="0"/>
              <a:t> </a:t>
            </a:r>
            <a:r>
              <a:rPr lang="en-US" i="1" dirty="0"/>
              <a:t>if</a:t>
            </a:r>
            <a:r>
              <a:rPr lang="en-US" i="1" dirty="0" smtClean="0"/>
              <a:t> </a:t>
            </a:r>
            <a:r>
              <a:rPr lang="en-US" b="1" i="1" dirty="0"/>
              <a:t>not</a:t>
            </a:r>
            <a:r>
              <a:rPr lang="en-US" i="1" dirty="0" smtClean="0"/>
              <a:t> </a:t>
            </a:r>
            <a:r>
              <a:rPr lang="en-US" i="1" u="none" strike="noStrike" dirty="0" err="1" smtClean="0"/>
              <a:t>token</a:t>
            </a:r>
            <a:r>
              <a:rPr lang="en-US" i="1" dirty="0" err="1" smtClean="0"/>
              <a:t>.is_stop</a:t>
            </a:r>
            <a:r>
              <a:rPr lang="en-US" i="1" dirty="0" smtClean="0"/>
              <a:t> </a:t>
            </a:r>
            <a:r>
              <a:rPr lang="en-US" b="1" i="1" dirty="0" smtClean="0"/>
              <a:t>and</a:t>
            </a:r>
            <a:r>
              <a:rPr lang="en-US" i="1" dirty="0" smtClean="0"/>
              <a:t> </a:t>
            </a:r>
            <a:r>
              <a:rPr lang="en-US" b="1" i="1" dirty="0"/>
              <a:t>not</a:t>
            </a:r>
            <a:r>
              <a:rPr lang="en-US" i="1" dirty="0" smtClean="0"/>
              <a:t> </a:t>
            </a:r>
            <a:r>
              <a:rPr lang="en-US" i="1" u="none" strike="noStrike" dirty="0" err="1" smtClean="0"/>
              <a:t>token</a:t>
            </a:r>
            <a:r>
              <a:rPr lang="en-US" i="1" dirty="0" err="1"/>
              <a:t>.</a:t>
            </a:r>
            <a:r>
              <a:rPr lang="en-US" i="1" dirty="0" err="1" smtClean="0"/>
              <a:t>is_punct</a:t>
            </a:r>
            <a:r>
              <a:rPr lang="en-US" i="1" dirty="0" smtClean="0"/>
              <a:t> </a:t>
            </a:r>
            <a:r>
              <a:rPr lang="en-US" b="1" i="1" dirty="0"/>
              <a:t>and</a:t>
            </a:r>
            <a:r>
              <a:rPr lang="en-US" i="1" dirty="0" smtClean="0"/>
              <a:t> </a:t>
            </a:r>
            <a:r>
              <a:rPr lang="en-US" b="1" i="1" dirty="0"/>
              <a:t>not</a:t>
            </a:r>
            <a:r>
              <a:rPr lang="en-US" i="1" dirty="0" smtClean="0"/>
              <a:t> </a:t>
            </a:r>
            <a:r>
              <a:rPr lang="en-US" i="1" u="none" strike="noStrike" dirty="0" err="1" smtClean="0"/>
              <a:t>token</a:t>
            </a:r>
            <a:r>
              <a:rPr lang="en-US" i="1" dirty="0" err="1"/>
              <a:t>.</a:t>
            </a:r>
            <a:r>
              <a:rPr lang="en-US" i="1" dirty="0" err="1" smtClean="0"/>
              <a:t>is_digit</a:t>
            </a:r>
            <a:r>
              <a:rPr lang="en-US" i="1" dirty="0" smtClean="0"/>
              <a:t>] 	</a:t>
            </a:r>
            <a:r>
              <a:rPr lang="en-US" i="1" u="none" strike="noStrike" dirty="0" smtClean="0"/>
              <a:t>tokens</a:t>
            </a:r>
            <a:r>
              <a:rPr lang="en-US" i="1" dirty="0"/>
              <a:t>=</a:t>
            </a:r>
            <a:r>
              <a:rPr lang="en-US" i="1" dirty="0" smtClean="0"/>
              <a:t>[</a:t>
            </a:r>
            <a:r>
              <a:rPr lang="en-US" i="1" u="none" strike="noStrike" dirty="0" err="1" smtClean="0"/>
              <a:t>token</a:t>
            </a:r>
            <a:r>
              <a:rPr lang="en-US" i="1" dirty="0" err="1"/>
              <a:t>.</a:t>
            </a:r>
            <a:r>
              <a:rPr lang="en-US" i="1" dirty="0" err="1" smtClean="0"/>
              <a:t>lemma</a:t>
            </a:r>
            <a:r>
              <a:rPr lang="en-US" i="1" dirty="0" smtClean="0"/>
              <a:t>_ </a:t>
            </a:r>
            <a:r>
              <a:rPr lang="en-US" i="1" dirty="0"/>
              <a:t>for</a:t>
            </a:r>
            <a:r>
              <a:rPr lang="en-US" i="1" dirty="0" smtClean="0"/>
              <a:t> </a:t>
            </a:r>
            <a:r>
              <a:rPr lang="en-US" i="1" u="none" strike="noStrike" dirty="0" smtClean="0"/>
              <a:t>token</a:t>
            </a:r>
            <a:r>
              <a:rPr lang="en-US" i="1" dirty="0" smtClean="0"/>
              <a:t> </a:t>
            </a:r>
            <a:r>
              <a:rPr lang="en-US" b="1" i="1" dirty="0"/>
              <a:t>in</a:t>
            </a:r>
            <a:r>
              <a:rPr lang="en-US" i="1" dirty="0" smtClean="0"/>
              <a:t> </a:t>
            </a:r>
            <a:r>
              <a:rPr lang="en-US" i="1" u="none" strike="noStrike" dirty="0" smtClean="0"/>
              <a:t>tokens</a:t>
            </a:r>
            <a:r>
              <a:rPr lang="en-US" i="1" dirty="0" smtClean="0"/>
              <a:t>] 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	return </a:t>
            </a:r>
            <a:r>
              <a:rPr lang="en-US" i="1" dirty="0"/>
              <a:t>' '.</a:t>
            </a:r>
            <a:r>
              <a:rPr lang="en-US" i="1" dirty="0" smtClean="0"/>
              <a:t>join(</a:t>
            </a:r>
            <a:r>
              <a:rPr lang="en-US" i="1" u="none" strike="noStrike" dirty="0" smtClean="0"/>
              <a:t>tokens</a:t>
            </a:r>
            <a:r>
              <a:rPr lang="en-US" i="1" dirty="0" smtClean="0"/>
              <a:t>) </a:t>
            </a:r>
          </a:p>
          <a:p>
            <a:pPr>
              <a:buNone/>
            </a:pPr>
            <a:endParaRPr lang="en-US" i="1" u="none" strike="noStrike" dirty="0"/>
          </a:p>
          <a:p>
            <a:pPr>
              <a:buNone/>
            </a:pPr>
            <a:r>
              <a:rPr lang="en-US" i="1" u="none" strike="noStrike" dirty="0" err="1" smtClean="0"/>
              <a:t>df</a:t>
            </a:r>
            <a:r>
              <a:rPr lang="en-US" i="1" dirty="0" smtClean="0"/>
              <a:t>[</a:t>
            </a:r>
            <a:r>
              <a:rPr lang="en-US" i="1" dirty="0"/>
              <a:t>'clean text'</a:t>
            </a:r>
            <a:r>
              <a:rPr lang="en-US" i="1" dirty="0" smtClean="0"/>
              <a:t>]</a:t>
            </a:r>
            <a:r>
              <a:rPr lang="en-US" i="1" dirty="0"/>
              <a:t>=</a:t>
            </a:r>
            <a:r>
              <a:rPr lang="en-US" i="1" u="none" strike="noStrike" dirty="0" err="1" smtClean="0"/>
              <a:t>df</a:t>
            </a:r>
            <a:r>
              <a:rPr lang="en-US" i="1" dirty="0" smtClean="0"/>
              <a:t>[</a:t>
            </a:r>
            <a:r>
              <a:rPr lang="en-US" i="1" dirty="0"/>
              <a:t>'full review'</a:t>
            </a:r>
            <a:r>
              <a:rPr lang="en-US" i="1" dirty="0" smtClean="0"/>
              <a:t>]</a:t>
            </a:r>
            <a:r>
              <a:rPr lang="en-US" i="1" dirty="0"/>
              <a:t>.</a:t>
            </a:r>
            <a:r>
              <a:rPr lang="en-US" i="1" dirty="0" smtClean="0"/>
              <a:t>apply(</a:t>
            </a:r>
            <a:r>
              <a:rPr lang="en-US" i="1" u="none" strike="noStrike" dirty="0" smtClean="0"/>
              <a:t>preprocess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sklearn.feature_extraction.text</a:t>
            </a:r>
            <a:r>
              <a:rPr lang="en-US" dirty="0" smtClean="0"/>
              <a:t> import </a:t>
            </a:r>
            <a:r>
              <a:rPr lang="en-US" dirty="0" err="1" smtClean="0"/>
              <a:t>TfidfVectorizer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sklearn.naive_bayes</a:t>
            </a:r>
            <a:r>
              <a:rPr lang="en-US" dirty="0" smtClean="0"/>
              <a:t> import </a:t>
            </a:r>
            <a:r>
              <a:rPr lang="en-US" dirty="0" err="1" smtClean="0"/>
              <a:t>MultinomialNB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 = </a:t>
            </a:r>
            <a:r>
              <a:rPr lang="en-US" dirty="0" err="1" smtClean="0"/>
              <a:t>np.loadtxt</a:t>
            </a:r>
            <a:r>
              <a:rPr lang="en-US" dirty="0" smtClean="0"/>
              <a:t>('iphone_purchase_reviews.csv', delimiter=',', </a:t>
            </a:r>
            <a:r>
              <a:rPr lang="en-US" dirty="0" err="1" smtClean="0"/>
              <a:t>dtype</a:t>
            </a:r>
            <a:r>
              <a:rPr lang="en-US" dirty="0" smtClean="0"/>
              <a:t>=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vectorizer</a:t>
            </a:r>
            <a:r>
              <a:rPr lang="en-US" dirty="0" smtClean="0"/>
              <a:t> = </a:t>
            </a:r>
            <a:r>
              <a:rPr lang="en-US" dirty="0" err="1" smtClean="0"/>
              <a:t>TfidfVectorizer</a:t>
            </a:r>
            <a:r>
              <a:rPr lang="en-US" dirty="0" smtClean="0"/>
              <a:t>(</a:t>
            </a:r>
            <a:r>
              <a:rPr lang="en-US" dirty="0" err="1" smtClean="0"/>
              <a:t>stop_words</a:t>
            </a:r>
            <a:r>
              <a:rPr lang="en-US" dirty="0" smtClean="0"/>
              <a:t>='</a:t>
            </a:r>
            <a:r>
              <a:rPr lang="en-US" dirty="0" err="1" smtClean="0"/>
              <a:t>english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X = </a:t>
            </a:r>
            <a:r>
              <a:rPr lang="en-US" dirty="0" err="1" smtClean="0"/>
              <a:t>vectorizer.fit_transform</a:t>
            </a:r>
            <a:r>
              <a:rPr lang="en-US" dirty="0" smtClean="0"/>
              <a:t>(data[:, 0])</a:t>
            </a:r>
          </a:p>
          <a:p>
            <a:pPr>
              <a:buNone/>
            </a:pP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 = </a:t>
            </a:r>
            <a:r>
              <a:rPr lang="en-US" dirty="0" err="1" smtClean="0"/>
              <a:t>train_test_split</a:t>
            </a:r>
            <a:r>
              <a:rPr lang="en-US" dirty="0" smtClean="0"/>
              <a:t>(X, data[:, 1], </a:t>
            </a:r>
            <a:r>
              <a:rPr lang="en-US" dirty="0" err="1" smtClean="0"/>
              <a:t>test_size</a:t>
            </a:r>
            <a:r>
              <a:rPr lang="en-US" dirty="0" smtClean="0"/>
              <a:t>=0.25)</a:t>
            </a:r>
          </a:p>
          <a:p>
            <a:pPr>
              <a:buNone/>
            </a:pPr>
            <a:r>
              <a:rPr lang="en-US" dirty="0" err="1" smtClean="0"/>
              <a:t>clf</a:t>
            </a:r>
            <a:r>
              <a:rPr lang="en-US" dirty="0" smtClean="0"/>
              <a:t> = </a:t>
            </a:r>
            <a:r>
              <a:rPr lang="en-US" dirty="0" err="1" smtClean="0"/>
              <a:t>MultinomialNB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clf.fit(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y_pred</a:t>
            </a:r>
            <a:r>
              <a:rPr lang="en-US" dirty="0" smtClean="0"/>
              <a:t> = </a:t>
            </a:r>
            <a:r>
              <a:rPr lang="en-US" dirty="0" err="1" smtClean="0"/>
              <a:t>clf.predict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accuracy = </a:t>
            </a: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y_pred</a:t>
            </a:r>
            <a:r>
              <a:rPr lang="en-US" dirty="0" smtClean="0"/>
              <a:t> == </a:t>
            </a:r>
            <a:r>
              <a:rPr lang="en-US" dirty="0" err="1" smtClean="0"/>
              <a:t>y_test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print('Accuracy:', accuracy)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57"/>
            <a:ext cx="8229600" cy="868346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Evaluation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7"/>
            <a:ext cx="8229600" cy="476886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sklearn.feature_extraction.text</a:t>
            </a:r>
            <a:r>
              <a:rPr lang="en-US" dirty="0" smtClean="0"/>
              <a:t> import </a:t>
            </a:r>
            <a:r>
              <a:rPr lang="en-US" dirty="0" err="1" smtClean="0"/>
              <a:t>TfidfVectorizer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sklearn.naive_bayes</a:t>
            </a:r>
            <a:r>
              <a:rPr lang="en-US" dirty="0" smtClean="0"/>
              <a:t> import </a:t>
            </a:r>
            <a:r>
              <a:rPr lang="en-US" dirty="0" err="1" smtClean="0"/>
              <a:t>MultinomialNB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 = </a:t>
            </a:r>
            <a:r>
              <a:rPr lang="en-US" dirty="0" err="1" smtClean="0"/>
              <a:t>np.loadtxt</a:t>
            </a:r>
            <a:r>
              <a:rPr lang="en-US" dirty="0" smtClean="0"/>
              <a:t>('iphone_purchase_reviews.csv', delimiter=',', </a:t>
            </a:r>
            <a:r>
              <a:rPr lang="en-US" dirty="0" err="1" smtClean="0"/>
              <a:t>dtype</a:t>
            </a:r>
            <a:r>
              <a:rPr lang="en-US" dirty="0" smtClean="0"/>
              <a:t>=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vectorizer</a:t>
            </a:r>
            <a:r>
              <a:rPr lang="en-US" dirty="0" smtClean="0"/>
              <a:t> = </a:t>
            </a:r>
            <a:r>
              <a:rPr lang="en-US" dirty="0" err="1" smtClean="0"/>
              <a:t>TfidfVectorizer</a:t>
            </a:r>
            <a:r>
              <a:rPr lang="en-US" dirty="0" smtClean="0"/>
              <a:t>(</a:t>
            </a:r>
            <a:r>
              <a:rPr lang="en-US" dirty="0" err="1" smtClean="0"/>
              <a:t>stop_words</a:t>
            </a:r>
            <a:r>
              <a:rPr lang="en-US" dirty="0" smtClean="0"/>
              <a:t>='</a:t>
            </a:r>
            <a:r>
              <a:rPr lang="en-US" dirty="0" err="1" smtClean="0"/>
              <a:t>english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X = </a:t>
            </a:r>
            <a:r>
              <a:rPr lang="en-US" dirty="0" err="1" smtClean="0"/>
              <a:t>vectorizer.fit_transform</a:t>
            </a:r>
            <a:r>
              <a:rPr lang="en-US" dirty="0" smtClean="0"/>
              <a:t>(data[:, 0])</a:t>
            </a:r>
          </a:p>
          <a:p>
            <a:pPr>
              <a:buNone/>
            </a:pPr>
            <a:r>
              <a:rPr lang="en-US" dirty="0" err="1" smtClean="0"/>
              <a:t>clf</a:t>
            </a:r>
            <a:r>
              <a:rPr lang="en-US" dirty="0" smtClean="0"/>
              <a:t> = </a:t>
            </a:r>
            <a:r>
              <a:rPr lang="en-US" dirty="0" err="1" smtClean="0"/>
              <a:t>MultinomialNB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clf.load</a:t>
            </a:r>
            <a:r>
              <a:rPr lang="en-US" dirty="0" smtClean="0"/>
              <a:t>('sentiment_analysis_model.h5')</a:t>
            </a:r>
          </a:p>
          <a:p>
            <a:pPr>
              <a:buNone/>
            </a:pPr>
            <a:r>
              <a:rPr lang="en-US" dirty="0" err="1" smtClean="0"/>
              <a:t>y_pred</a:t>
            </a:r>
            <a:r>
              <a:rPr lang="en-US" dirty="0" smtClean="0"/>
              <a:t> = </a:t>
            </a:r>
            <a:r>
              <a:rPr lang="en-US" dirty="0" err="1" smtClean="0"/>
              <a:t>clf.predict</a:t>
            </a:r>
            <a:r>
              <a:rPr lang="en-US" dirty="0" smtClean="0"/>
              <a:t>(X[data[:, 1] == 'Evaluating'])</a:t>
            </a:r>
          </a:p>
          <a:p>
            <a:pPr>
              <a:buNone/>
            </a:pPr>
            <a:r>
              <a:rPr lang="en-US" dirty="0" err="1" smtClean="0"/>
              <a:t>positive_reviews</a:t>
            </a:r>
            <a:r>
              <a:rPr lang="en-US" dirty="0" smtClean="0"/>
              <a:t> = np.sum(</a:t>
            </a:r>
            <a:r>
              <a:rPr lang="en-US" dirty="0" err="1" smtClean="0"/>
              <a:t>y_pred</a:t>
            </a:r>
            <a:r>
              <a:rPr lang="en-US" dirty="0" smtClean="0"/>
              <a:t> == 'positive')</a:t>
            </a:r>
          </a:p>
          <a:p>
            <a:pPr>
              <a:buNone/>
            </a:pPr>
            <a:r>
              <a:rPr lang="en-US" dirty="0" err="1" smtClean="0"/>
              <a:t>negative_reviews</a:t>
            </a:r>
            <a:r>
              <a:rPr lang="en-US" dirty="0" smtClean="0"/>
              <a:t> = np.sum(</a:t>
            </a:r>
            <a:r>
              <a:rPr lang="en-US" dirty="0" err="1" smtClean="0"/>
              <a:t>y_pred</a:t>
            </a:r>
            <a:r>
              <a:rPr lang="en-US" dirty="0" smtClean="0"/>
              <a:t> == 'negative')</a:t>
            </a:r>
          </a:p>
          <a:p>
            <a:pPr>
              <a:buNone/>
            </a:pPr>
            <a:r>
              <a:rPr lang="en-US" dirty="0" err="1" smtClean="0"/>
              <a:t>neutral_reviews</a:t>
            </a:r>
            <a:r>
              <a:rPr lang="en-US" dirty="0" smtClean="0"/>
              <a:t> = np.sum(</a:t>
            </a:r>
            <a:r>
              <a:rPr lang="en-US" dirty="0" err="1" smtClean="0"/>
              <a:t>y_pred</a:t>
            </a:r>
            <a:r>
              <a:rPr lang="en-US" dirty="0" smtClean="0"/>
              <a:t> == 'neutral')</a:t>
            </a:r>
          </a:p>
          <a:p>
            <a:pPr>
              <a:buNone/>
            </a:pPr>
            <a:r>
              <a:rPr lang="en-US" dirty="0" smtClean="0"/>
              <a:t>print('Percentage of positive reviews:', </a:t>
            </a:r>
            <a:r>
              <a:rPr lang="en-US" dirty="0" err="1" smtClean="0"/>
              <a:t>positive_reviews</a:t>
            </a:r>
            <a:r>
              <a:rPr lang="en-US" dirty="0" smtClean="0"/>
              <a:t> / np.sum(</a:t>
            </a:r>
            <a:r>
              <a:rPr lang="en-US" dirty="0" err="1" smtClean="0"/>
              <a:t>y_pred</a:t>
            </a:r>
            <a:r>
              <a:rPr lang="en-US" dirty="0" smtClean="0"/>
              <a:t>) * 100)</a:t>
            </a:r>
          </a:p>
          <a:p>
            <a:pPr>
              <a:buNone/>
            </a:pPr>
            <a:r>
              <a:rPr lang="en-US" dirty="0" smtClean="0"/>
              <a:t>print('Percentage of negative reviews:', </a:t>
            </a:r>
            <a:r>
              <a:rPr lang="en-US" dirty="0" err="1" smtClean="0"/>
              <a:t>negative_reviews</a:t>
            </a:r>
            <a:r>
              <a:rPr lang="en-US" dirty="0" smtClean="0"/>
              <a:t> / np.sum(</a:t>
            </a:r>
            <a:r>
              <a:rPr lang="en-US" dirty="0" err="1" smtClean="0"/>
              <a:t>y_pred</a:t>
            </a:r>
            <a:r>
              <a:rPr lang="en-US" dirty="0" smtClean="0"/>
              <a:t>) * 100)</a:t>
            </a:r>
          </a:p>
          <a:p>
            <a:pPr>
              <a:buNone/>
            </a:pPr>
            <a:r>
              <a:rPr lang="en-US" dirty="0" smtClean="0"/>
              <a:t>print('Percentage of neutral reviews:', </a:t>
            </a:r>
            <a:r>
              <a:rPr lang="en-US" dirty="0" err="1" smtClean="0"/>
              <a:t>neutral_reviews</a:t>
            </a:r>
            <a:r>
              <a:rPr lang="en-US" dirty="0" smtClean="0"/>
              <a:t> / np.sum(</a:t>
            </a:r>
            <a:r>
              <a:rPr lang="en-US" dirty="0" err="1" smtClean="0"/>
              <a:t>y_pred</a:t>
            </a:r>
            <a:r>
              <a:rPr lang="en-US" dirty="0" smtClean="0"/>
              <a:t>) * 100)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u="none" strike="noStrike" dirty="0" err="1" smtClean="0"/>
              <a:t>df</a:t>
            </a:r>
            <a:r>
              <a:rPr lang="en-US" i="1" dirty="0" smtClean="0"/>
              <a:t>[</a:t>
            </a:r>
            <a:r>
              <a:rPr lang="en-US" i="1" u="none" strike="noStrike" dirty="0" smtClean="0"/>
              <a:t>numeric</a:t>
            </a:r>
            <a:r>
              <a:rPr lang="en-US" i="1" dirty="0" smtClean="0"/>
              <a:t>]</a:t>
            </a:r>
            <a:r>
              <a:rPr lang="en-US" i="1" dirty="0"/>
              <a:t>.</a:t>
            </a:r>
            <a:r>
              <a:rPr lang="en-US" i="1" dirty="0" smtClean="0"/>
              <a:t>describe()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472" y="2285992"/>
          <a:ext cx="6357982" cy="330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33586"/>
                <a:gridCol w="1500198"/>
                <a:gridCol w="1500198"/>
              </a:tblGrid>
              <a:tr h="3668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total_comments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5007.000000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5007.000000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5007.000000</a:t>
                      </a:r>
                      <a:endParaRPr lang="en-US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IN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0.030957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5.419013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4.488516</a:t>
                      </a:r>
                      <a:endParaRPr lang="en-US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IN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0.589596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125.406026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1.086279</a:t>
                      </a:r>
                      <a:endParaRPr lang="en-US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IN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IN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4.000000</a:t>
                      </a:r>
                      <a:endParaRPr lang="en-US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IN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5.000000</a:t>
                      </a:r>
                      <a:endParaRPr lang="en-US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IN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IN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5087.000000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1436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for </a:t>
            </a:r>
            <a:r>
              <a:rPr lang="en-US" i="1" dirty="0" err="1"/>
              <a:t>idx</a:t>
            </a:r>
            <a:r>
              <a:rPr lang="en-US" i="1" dirty="0"/>
              <a:t>, </a:t>
            </a:r>
            <a:r>
              <a:rPr lang="en-US" i="1" dirty="0" err="1"/>
              <a:t>col</a:t>
            </a:r>
            <a:r>
              <a:rPr lang="en-US" i="1" dirty="0"/>
              <a:t> </a:t>
            </a:r>
            <a:r>
              <a:rPr lang="en-US" b="1" i="1" dirty="0"/>
              <a:t>in</a:t>
            </a:r>
            <a:r>
              <a:rPr lang="en-US" i="1" dirty="0"/>
              <a:t> enumerate(</a:t>
            </a:r>
            <a:r>
              <a:rPr lang="en-US" i="1" dirty="0" err="1"/>
              <a:t>categoric</a:t>
            </a:r>
            <a:r>
              <a:rPr lang="en-US" i="1" dirty="0" smtClean="0"/>
              <a:t>):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	 </a:t>
            </a:r>
            <a:r>
              <a:rPr lang="en-US" i="1" dirty="0"/>
              <a:t>if </a:t>
            </a:r>
            <a:r>
              <a:rPr lang="en-US" i="1" dirty="0" err="1"/>
              <a:t>col</a:t>
            </a:r>
            <a:r>
              <a:rPr lang="en-US" i="1" dirty="0"/>
              <a:t>=='</a:t>
            </a:r>
            <a:r>
              <a:rPr lang="en-US" i="1" dirty="0" err="1"/>
              <a:t>review_text</a:t>
            </a:r>
            <a:r>
              <a:rPr lang="en-US" i="1" dirty="0"/>
              <a:t>' </a:t>
            </a:r>
            <a:r>
              <a:rPr lang="en-US" b="1" i="1" dirty="0"/>
              <a:t>or</a:t>
            </a:r>
            <a:r>
              <a:rPr lang="en-US" i="1" dirty="0"/>
              <a:t> </a:t>
            </a:r>
            <a:r>
              <a:rPr lang="en-US" i="1" dirty="0" err="1"/>
              <a:t>col</a:t>
            </a:r>
            <a:r>
              <a:rPr lang="en-US" i="1" dirty="0"/>
              <a:t>=='</a:t>
            </a:r>
            <a:r>
              <a:rPr lang="en-US" i="1" dirty="0" err="1"/>
              <a:t>review_title</a:t>
            </a:r>
            <a:r>
              <a:rPr lang="en-US" i="1" dirty="0"/>
              <a:t>': </a:t>
            </a:r>
            <a:r>
              <a:rPr lang="en-US" i="1" dirty="0" smtClean="0"/>
              <a:t>continue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	 </a:t>
            </a:r>
            <a:r>
              <a:rPr lang="en-US" i="1" dirty="0"/>
              <a:t>print(f'</a:t>
            </a:r>
            <a:r>
              <a:rPr lang="en-US" b="1" i="1" dirty="0"/>
              <a:t>{</a:t>
            </a:r>
            <a:r>
              <a:rPr lang="en-US" i="1" dirty="0" err="1"/>
              <a:t>df</a:t>
            </a:r>
            <a:r>
              <a:rPr lang="en-US" i="1" dirty="0"/>
              <a:t>[</a:t>
            </a:r>
            <a:r>
              <a:rPr lang="en-US" i="1" dirty="0" err="1"/>
              <a:t>col</a:t>
            </a:r>
            <a:r>
              <a:rPr lang="en-US" i="1" dirty="0"/>
              <a:t>].</a:t>
            </a:r>
            <a:r>
              <a:rPr lang="en-US" i="1" dirty="0" err="1"/>
              <a:t>nunique</a:t>
            </a:r>
            <a:r>
              <a:rPr lang="en-US" i="1" dirty="0"/>
              <a:t>()</a:t>
            </a:r>
            <a:r>
              <a:rPr lang="en-US" b="1" i="1" dirty="0"/>
              <a:t>}</a:t>
            </a:r>
            <a:r>
              <a:rPr lang="en-US" i="1" dirty="0"/>
              <a:t> unique values found: </a:t>
            </a:r>
            <a:r>
              <a:rPr lang="en-US" b="1" i="1" dirty="0"/>
              <a:t>{</a:t>
            </a:r>
            <a:r>
              <a:rPr lang="en-US" i="1" dirty="0" err="1"/>
              <a:t>df</a:t>
            </a:r>
            <a:r>
              <a:rPr lang="en-US" i="1" dirty="0"/>
              <a:t>[</a:t>
            </a:r>
            <a:r>
              <a:rPr lang="en-US" i="1" dirty="0" err="1"/>
              <a:t>col</a:t>
            </a:r>
            <a:r>
              <a:rPr lang="en-US" i="1" dirty="0"/>
              <a:t>].unique()</a:t>
            </a:r>
            <a:r>
              <a:rPr lang="en-US" b="1" i="1" dirty="0"/>
              <a:t>}</a:t>
            </a:r>
            <a:r>
              <a:rPr lang="en-US" i="1" dirty="0"/>
              <a:t>') </a:t>
            </a:r>
          </a:p>
          <a:p>
            <a:pPr>
              <a:buNone/>
            </a:pPr>
            <a:r>
              <a:rPr lang="en-US" dirty="0" smtClean="0"/>
              <a:t>	1 </a:t>
            </a:r>
            <a:r>
              <a:rPr lang="en-US" dirty="0"/>
              <a:t>unique values found: ['Apple </a:t>
            </a:r>
            <a:r>
              <a:rPr lang="en-US" dirty="0" err="1"/>
              <a:t>iPhone</a:t>
            </a:r>
            <a:r>
              <a:rPr lang="en-US" dirty="0"/>
              <a:t> XR (64GB) - Black</a:t>
            </a:r>
            <a:r>
              <a:rPr lang="en-US" dirty="0" smtClean="0"/>
              <a:t>']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/>
              <a:t>unique values found: [' India ']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/>
              <a:t>unique values found: ['Apple']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4097 </a:t>
            </a:r>
            <a:r>
              <a:rPr lang="en-US" dirty="0"/>
              <a:t>unique values found: ['</a:t>
            </a:r>
            <a:r>
              <a:rPr lang="en-US" dirty="0" err="1"/>
              <a:t>Sameer</a:t>
            </a:r>
            <a:r>
              <a:rPr lang="en-US" dirty="0"/>
              <a:t> </a:t>
            </a:r>
            <a:r>
              <a:rPr lang="en-US" dirty="0" err="1"/>
              <a:t>Patil</a:t>
            </a:r>
            <a:r>
              <a:rPr lang="en-US" dirty="0"/>
              <a:t>' 'Amazon Customer' 'A' ... '</a:t>
            </a:r>
            <a:r>
              <a:rPr lang="en-US" dirty="0" err="1"/>
              <a:t>Shreya</a:t>
            </a:r>
            <a:r>
              <a:rPr lang="en-US" dirty="0"/>
              <a:t>' '</a:t>
            </a:r>
            <a:r>
              <a:rPr lang="en-US" dirty="0" err="1"/>
              <a:t>murali</a:t>
            </a:r>
            <a:r>
              <a:rPr lang="en-US" dirty="0"/>
              <a:t> </a:t>
            </a:r>
            <a:r>
              <a:rPr lang="en-US" dirty="0" err="1"/>
              <a:t>hv</a:t>
            </a:r>
            <a:r>
              <a:rPr lang="en-US" dirty="0"/>
              <a:t>' 'basil john p</a:t>
            </a:r>
            <a:r>
              <a:rPr lang="en-US" dirty="0" smtClean="0"/>
              <a:t>']</a:t>
            </a:r>
          </a:p>
          <a:p>
            <a:pPr>
              <a:buNone/>
            </a:pPr>
            <a:endParaRPr lang="en-US" u="none" strike="noStrike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i="1" u="none" strike="noStrike" dirty="0" err="1" smtClean="0"/>
              <a:t>df</a:t>
            </a:r>
            <a:r>
              <a:rPr lang="en-US" i="1" dirty="0" err="1" smtClean="0"/>
              <a:t>.drop</a:t>
            </a:r>
            <a:r>
              <a:rPr lang="en-US" i="1" dirty="0" smtClean="0"/>
              <a:t>([</a:t>
            </a:r>
            <a:r>
              <a:rPr lang="en-US" i="1" dirty="0"/>
              <a:t>'product'</a:t>
            </a:r>
            <a:r>
              <a:rPr lang="en-US" i="1" dirty="0" smtClean="0"/>
              <a:t>, </a:t>
            </a:r>
            <a:r>
              <a:rPr lang="en-US" i="1" dirty="0"/>
              <a:t>'</a:t>
            </a:r>
            <a:r>
              <a:rPr lang="en-US" i="1" dirty="0" err="1"/>
              <a:t>review_country</a:t>
            </a:r>
            <a:r>
              <a:rPr lang="en-US" i="1" dirty="0"/>
              <a:t>'</a:t>
            </a:r>
            <a:r>
              <a:rPr lang="en-US" i="1" dirty="0" smtClean="0"/>
              <a:t>, </a:t>
            </a:r>
            <a:r>
              <a:rPr lang="en-US" i="1" dirty="0"/>
              <a:t>'</a:t>
            </a:r>
            <a:r>
              <a:rPr lang="en-US" i="1" dirty="0" err="1"/>
              <a:t>product_company</a:t>
            </a:r>
            <a:r>
              <a:rPr lang="en-US" i="1" dirty="0"/>
              <a:t>'</a:t>
            </a:r>
            <a:r>
              <a:rPr lang="en-US" i="1" dirty="0" smtClean="0"/>
              <a:t>, </a:t>
            </a:r>
            <a:r>
              <a:rPr lang="en-US" i="1" dirty="0"/>
              <a:t>'</a:t>
            </a:r>
            <a:r>
              <a:rPr lang="en-US" i="1" dirty="0" err="1"/>
              <a:t>profile_name</a:t>
            </a:r>
            <a:r>
              <a:rPr lang="en-US" i="1" dirty="0"/>
              <a:t>'</a:t>
            </a:r>
            <a:r>
              <a:rPr lang="en-US" i="1" dirty="0" smtClean="0"/>
              <a:t>], axis</a:t>
            </a:r>
            <a:r>
              <a:rPr lang="en-US" i="1" dirty="0"/>
              <a:t>=1</a:t>
            </a:r>
            <a:r>
              <a:rPr lang="en-US" i="1" dirty="0" smtClean="0"/>
              <a:t>, </a:t>
            </a:r>
            <a:r>
              <a:rPr lang="en-US" i="1" dirty="0" err="1" smtClean="0"/>
              <a:t>inplace</a:t>
            </a:r>
            <a:r>
              <a:rPr lang="en-US" i="1" dirty="0"/>
              <a:t>=True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IN" i="1" dirty="0"/>
              <a:t>	</a:t>
            </a:r>
            <a:r>
              <a:rPr lang="en-US" dirty="0"/>
              <a:t> def</a:t>
            </a:r>
            <a:r>
              <a:rPr lang="en-US" dirty="0" smtClean="0"/>
              <a:t> </a:t>
            </a:r>
            <a:r>
              <a:rPr lang="en-US" u="none" strike="noStrike" dirty="0" err="1" smtClean="0"/>
              <a:t>get_review</a:t>
            </a:r>
            <a:r>
              <a:rPr lang="en-US" dirty="0" smtClean="0"/>
              <a:t>(</a:t>
            </a:r>
            <a:r>
              <a:rPr lang="en-US" u="none" strike="noStrike" dirty="0" smtClean="0"/>
              <a:t>x</a:t>
            </a:r>
            <a:r>
              <a:rPr lang="en-US" dirty="0" smtClean="0"/>
              <a:t>):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u="none" strike="noStrike" dirty="0" err="1" smtClean="0"/>
              <a:t>x</a:t>
            </a:r>
            <a:r>
              <a:rPr lang="en-US" dirty="0" err="1"/>
              <a:t>.</a:t>
            </a:r>
            <a:r>
              <a:rPr lang="en-US" dirty="0" err="1" smtClean="0"/>
              <a:t>review_title</a:t>
            </a:r>
            <a:r>
              <a:rPr lang="en-US" dirty="0"/>
              <a:t>+': '+</a:t>
            </a:r>
            <a:r>
              <a:rPr lang="en-US" u="none" strike="noStrike" dirty="0" err="1" smtClean="0"/>
              <a:t>x</a:t>
            </a:r>
            <a:r>
              <a:rPr lang="en-US" dirty="0" err="1"/>
              <a:t>.</a:t>
            </a:r>
            <a:r>
              <a:rPr lang="en-US" dirty="0" err="1" smtClean="0"/>
              <a:t>review_text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u="none" strike="noStrike" dirty="0"/>
              <a:t>	</a:t>
            </a:r>
            <a:r>
              <a:rPr lang="en-US" u="none" strike="noStrike" dirty="0" err="1" smtClean="0"/>
              <a:t>df</a:t>
            </a:r>
            <a:r>
              <a:rPr lang="en-US" dirty="0" smtClean="0"/>
              <a:t>[</a:t>
            </a:r>
            <a:r>
              <a:rPr lang="en-US" dirty="0"/>
              <a:t>'full review'</a:t>
            </a:r>
            <a:r>
              <a:rPr lang="en-US" dirty="0" smtClean="0"/>
              <a:t>]</a:t>
            </a:r>
            <a:r>
              <a:rPr lang="en-US" dirty="0"/>
              <a:t>=</a:t>
            </a:r>
            <a:r>
              <a:rPr lang="en-US" u="none" strike="noStrike" dirty="0" err="1" smtClean="0"/>
              <a:t>df</a:t>
            </a:r>
            <a:r>
              <a:rPr lang="en-US" dirty="0" err="1"/>
              <a:t>.</a:t>
            </a:r>
            <a:r>
              <a:rPr lang="en-US" dirty="0" err="1" smtClean="0"/>
              <a:t>apply</a:t>
            </a:r>
            <a:r>
              <a:rPr lang="en-US" dirty="0" smtClean="0"/>
              <a:t>(</a:t>
            </a:r>
            <a:r>
              <a:rPr lang="en-US" u="none" strike="noStrike" dirty="0" err="1" smtClean="0"/>
              <a:t>get_review</a:t>
            </a:r>
            <a:r>
              <a:rPr lang="en-US" dirty="0" smtClean="0"/>
              <a:t>, axis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u="none" strike="noStrike" dirty="0" smtClean="0"/>
              <a:t>	</a:t>
            </a:r>
            <a:r>
              <a:rPr lang="en-US" u="none" strike="noStrike" dirty="0" err="1" smtClean="0"/>
              <a:t>df</a:t>
            </a:r>
            <a:r>
              <a:rPr lang="en-US" dirty="0" err="1" smtClean="0"/>
              <a:t>.drop</a:t>
            </a:r>
            <a:r>
              <a:rPr lang="en-US" dirty="0" smtClean="0"/>
              <a:t>([</a:t>
            </a:r>
            <a:r>
              <a:rPr lang="en-US" dirty="0"/>
              <a:t>'</a:t>
            </a:r>
            <a:r>
              <a:rPr lang="en-US" dirty="0" err="1"/>
              <a:t>review_text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'</a:t>
            </a:r>
            <a:r>
              <a:rPr lang="en-US" dirty="0" err="1"/>
              <a:t>review_title</a:t>
            </a:r>
            <a:r>
              <a:rPr lang="en-US" dirty="0"/>
              <a:t>'</a:t>
            </a:r>
            <a:r>
              <a:rPr lang="en-US" dirty="0" smtClean="0"/>
              <a:t>], axis</a:t>
            </a:r>
            <a:r>
              <a:rPr lang="en-US" dirty="0"/>
              <a:t>=1</a:t>
            </a:r>
            <a:r>
              <a:rPr lang="en-US" dirty="0" smtClean="0"/>
              <a:t>, </a:t>
            </a:r>
            <a:r>
              <a:rPr lang="en-US" dirty="0" err="1" smtClean="0"/>
              <a:t>inplace</a:t>
            </a:r>
            <a:r>
              <a:rPr lang="en-US" dirty="0"/>
              <a:t>=True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IN" i="1" dirty="0"/>
              <a:t>	</a:t>
            </a:r>
            <a:r>
              <a:rPr lang="en-US" u="none" strike="noStrike" dirty="0" smtClean="0"/>
              <a:t> </a:t>
            </a:r>
            <a:r>
              <a:rPr lang="en-US" u="none" strike="noStrike" dirty="0" err="1" smtClean="0"/>
              <a:t>df</a:t>
            </a:r>
            <a:r>
              <a:rPr lang="en-US" dirty="0" smtClean="0"/>
              <a:t>[</a:t>
            </a:r>
            <a:r>
              <a:rPr lang="en-US" dirty="0"/>
              <a:t>'sentiment'</a:t>
            </a:r>
            <a:r>
              <a:rPr lang="en-US" dirty="0" smtClean="0"/>
              <a:t>]</a:t>
            </a:r>
            <a:r>
              <a:rPr lang="en-US" dirty="0"/>
              <a:t>=</a:t>
            </a:r>
            <a:r>
              <a:rPr lang="en-US" u="none" strike="noStrike" dirty="0" err="1" smtClean="0"/>
              <a:t>np</a:t>
            </a:r>
            <a:r>
              <a:rPr lang="en-US" dirty="0" err="1"/>
              <a:t>.</a:t>
            </a:r>
            <a:r>
              <a:rPr lang="en-US" dirty="0" err="1" smtClean="0"/>
              <a:t>where</a:t>
            </a:r>
            <a:r>
              <a:rPr lang="en-US" dirty="0" smtClean="0"/>
              <a:t>(</a:t>
            </a:r>
            <a:r>
              <a:rPr lang="en-US" u="none" strike="noStrike" dirty="0" err="1" smtClean="0"/>
              <a:t>df</a:t>
            </a:r>
            <a:r>
              <a:rPr lang="en-US" dirty="0" err="1"/>
              <a:t>.</a:t>
            </a:r>
            <a:r>
              <a:rPr lang="en-US" dirty="0" err="1" smtClean="0"/>
              <a:t>rating</a:t>
            </a:r>
            <a:r>
              <a:rPr lang="en-US" dirty="0"/>
              <a:t>&gt;=3</a:t>
            </a:r>
            <a:r>
              <a:rPr lang="en-US" dirty="0" smtClean="0"/>
              <a:t>, </a:t>
            </a:r>
            <a:r>
              <a:rPr lang="en-US" dirty="0"/>
              <a:t>'Positive'</a:t>
            </a:r>
            <a:r>
              <a:rPr lang="en-US" dirty="0" smtClean="0"/>
              <a:t>, </a:t>
            </a:r>
            <a:r>
              <a:rPr lang="en-US" dirty="0"/>
              <a:t>'Negative'</a:t>
            </a:r>
            <a:r>
              <a:rPr lang="en-US" dirty="0" smtClean="0"/>
              <a:t>) </a:t>
            </a:r>
            <a:r>
              <a:rPr lang="en-US" u="none" strike="noStrike" dirty="0" smtClean="0"/>
              <a:t>plt</a:t>
            </a:r>
            <a:r>
              <a:rPr lang="en-US" dirty="0"/>
              <a:t>.</a:t>
            </a:r>
            <a:r>
              <a:rPr lang="en-US" dirty="0" smtClean="0"/>
              <a:t>pie(</a:t>
            </a:r>
            <a:r>
              <a:rPr lang="en-US" u="none" strike="noStrike" dirty="0" err="1" smtClean="0"/>
              <a:t>df</a:t>
            </a:r>
            <a:r>
              <a:rPr lang="en-US" dirty="0" err="1"/>
              <a:t>.</a:t>
            </a:r>
            <a:r>
              <a:rPr lang="en-US" dirty="0" err="1" smtClean="0"/>
              <a:t>sentiment</a:t>
            </a:r>
            <a:r>
              <a:rPr lang="en-US" dirty="0" err="1"/>
              <a:t>.</a:t>
            </a:r>
            <a:r>
              <a:rPr lang="en-US" dirty="0" err="1" smtClean="0"/>
              <a:t>value_counts</a:t>
            </a:r>
            <a:r>
              <a:rPr lang="en-US" dirty="0" smtClean="0"/>
              <a:t>(), labels</a:t>
            </a:r>
            <a:r>
              <a:rPr lang="en-US" dirty="0"/>
              <a:t>=</a:t>
            </a:r>
            <a:r>
              <a:rPr lang="en-US" u="none" strike="noStrike" dirty="0" err="1" smtClean="0"/>
              <a:t>df</a:t>
            </a:r>
            <a:r>
              <a:rPr lang="en-US" dirty="0" err="1"/>
              <a:t>.</a:t>
            </a:r>
            <a:r>
              <a:rPr lang="en-US" dirty="0" err="1" smtClean="0"/>
              <a:t>sentiment</a:t>
            </a:r>
            <a:r>
              <a:rPr lang="en-US" dirty="0" err="1"/>
              <a:t>.</a:t>
            </a:r>
            <a:r>
              <a:rPr lang="en-US" dirty="0" err="1" smtClean="0"/>
              <a:t>unique</a:t>
            </a:r>
            <a:r>
              <a:rPr lang="en-US" dirty="0" smtClean="0"/>
              <a:t>(), </a:t>
            </a:r>
            <a:r>
              <a:rPr lang="en-US" dirty="0" err="1" smtClean="0"/>
              <a:t>autopct</a:t>
            </a:r>
            <a:r>
              <a:rPr lang="en-US" dirty="0"/>
              <a:t>='</a:t>
            </a:r>
            <a:r>
              <a:rPr lang="en-US" b="1" dirty="0"/>
              <a:t>%.0f%%</a:t>
            </a:r>
            <a:r>
              <a:rPr lang="en-US" dirty="0"/>
              <a:t>'</a:t>
            </a:r>
            <a:r>
              <a:rPr lang="en-US" dirty="0" smtClean="0"/>
              <a:t>)</a:t>
            </a:r>
            <a:endParaRPr lang="en-US" i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66"/>
            <a:ext cx="8358246" cy="6215106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([&lt;</a:t>
            </a:r>
            <a:r>
              <a:rPr lang="en-US" sz="2400" dirty="0" err="1" smtClean="0"/>
              <a:t>matplotlib.patches.Wedge</a:t>
            </a:r>
            <a:r>
              <a:rPr lang="en-US" sz="2400" dirty="0" smtClean="0"/>
              <a:t> at 0x7f36cb66ba90&gt;, &lt;</a:t>
            </a:r>
            <a:r>
              <a:rPr lang="en-US" sz="2400" dirty="0" err="1" smtClean="0"/>
              <a:t>matplotlib.patches.Wedge</a:t>
            </a:r>
            <a:r>
              <a:rPr lang="en-US" sz="2400" dirty="0" smtClean="0"/>
              <a:t> at 0x7f36cb6103d0&gt;],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[Text(-1.0645015604617463, 0.2771938451237825, 'Positive'), Text(1.0645015799263142, -0.27719377037441, 'Negative')], [Text(-0.580637214797316, 0.15119664279479042, '92%'), Text(0.5806372254143531, -0.15119660202240542, '8%')])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64343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n-US" sz="2800" i="1" u="none" strike="noStrike" dirty="0" err="1" smtClean="0"/>
              <a:t>df</a:t>
            </a:r>
            <a:r>
              <a:rPr lang="en-US" sz="2800" i="1" dirty="0" err="1"/>
              <a:t>.</a:t>
            </a:r>
            <a:r>
              <a:rPr lang="en-US" sz="2800" i="1" dirty="0" err="1" smtClean="0"/>
              <a:t>head</a:t>
            </a:r>
            <a:r>
              <a:rPr lang="en-US" sz="2800" i="1" dirty="0" smtClean="0"/>
              <a:t>()</a:t>
            </a:r>
          </a:p>
          <a:p>
            <a:pPr>
              <a:buNone/>
            </a:pPr>
            <a:endParaRPr lang="en-US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i="1" u="none" strike="noStrike" dirty="0" err="1" smtClean="0"/>
              <a:t>nlp</a:t>
            </a:r>
            <a:r>
              <a:rPr lang="en-US" sz="2400" i="1" dirty="0" smtClean="0"/>
              <a:t> </a:t>
            </a:r>
            <a:r>
              <a:rPr lang="en-US" sz="2400" i="1" dirty="0"/>
              <a:t>=</a:t>
            </a:r>
            <a:r>
              <a:rPr lang="en-US" sz="2400" i="1" dirty="0" smtClean="0"/>
              <a:t> </a:t>
            </a:r>
            <a:r>
              <a:rPr lang="en-US" sz="2400" i="1" u="none" strike="noStrike" dirty="0" err="1" smtClean="0"/>
              <a:t>spacy</a:t>
            </a:r>
            <a:r>
              <a:rPr lang="en-US" sz="2400" i="1" dirty="0" err="1"/>
              <a:t>.</a:t>
            </a:r>
            <a:r>
              <a:rPr lang="en-US" sz="2400" i="1" dirty="0" err="1" smtClean="0"/>
              <a:t>load</a:t>
            </a:r>
            <a:r>
              <a:rPr lang="en-US" sz="2400" i="1" dirty="0" smtClean="0"/>
              <a:t>(</a:t>
            </a:r>
            <a:r>
              <a:rPr lang="en-US" sz="2400" i="1" dirty="0"/>
              <a:t>"</a:t>
            </a:r>
            <a:r>
              <a:rPr lang="en-US" sz="2400" i="1" dirty="0" err="1"/>
              <a:t>en_core_web_sm</a:t>
            </a:r>
            <a:r>
              <a:rPr lang="en-US" sz="2400" i="1" dirty="0" smtClean="0"/>
              <a:t>")</a:t>
            </a:r>
          </a:p>
          <a:p>
            <a:pPr>
              <a:buNone/>
            </a:pPr>
            <a:r>
              <a:rPr lang="en-US" sz="2400" i="1" u="none" strike="noStrike" dirty="0" err="1" smtClean="0"/>
              <a:t>df</a:t>
            </a:r>
            <a:r>
              <a:rPr lang="en-US" sz="2400" i="1" dirty="0" smtClean="0"/>
              <a:t>[</a:t>
            </a:r>
            <a:r>
              <a:rPr lang="en-US" sz="2400" i="1" dirty="0"/>
              <a:t>'full review'</a:t>
            </a:r>
            <a:r>
              <a:rPr lang="en-US" sz="2400" i="1" dirty="0" smtClean="0"/>
              <a:t>][</a:t>
            </a:r>
            <a:r>
              <a:rPr lang="en-US" sz="2400" i="1" dirty="0"/>
              <a:t>50</a:t>
            </a:r>
            <a:r>
              <a:rPr lang="en-US" sz="2400" i="1" dirty="0" smtClean="0"/>
              <a:t>]</a:t>
            </a:r>
          </a:p>
          <a:p>
            <a:pPr>
              <a:buNone/>
            </a:pPr>
            <a:r>
              <a:rPr lang="en-US" sz="2400" dirty="0" smtClean="0"/>
              <a:t>	'Go for </a:t>
            </a:r>
            <a:r>
              <a:rPr lang="en-US" sz="2400" dirty="0" err="1" smtClean="0"/>
              <a:t>iPhone</a:t>
            </a:r>
            <a:r>
              <a:rPr lang="en-US" sz="2400" dirty="0" smtClean="0"/>
              <a:t> XR 256GB!: A lot of criticism of </a:t>
            </a:r>
            <a:r>
              <a:rPr lang="en-US" sz="2400" dirty="0" err="1" smtClean="0"/>
              <a:t>iPhone</a:t>
            </a:r>
            <a:r>
              <a:rPr lang="en-US" sz="2400" dirty="0" smtClean="0"/>
              <a:t> XR has been about its inability to take portrait </a:t>
            </a:r>
            <a:r>
              <a:rPr lang="en-US" sz="2400" dirty="0" err="1" smtClean="0"/>
              <a:t>pics</a:t>
            </a:r>
            <a:r>
              <a:rPr lang="en-US" sz="2400" dirty="0" smtClean="0"/>
              <a:t> of “only human faces!” Though true, it can be very easily overcome by downloading a software app - “Halide!” That and the near negligible difference in viewing experience, puts it on par with </a:t>
            </a:r>
            <a:r>
              <a:rPr lang="en-US" sz="2400" dirty="0" err="1" smtClean="0"/>
              <a:t>iPhone</a:t>
            </a:r>
            <a:r>
              <a:rPr lang="en-US" sz="2400" dirty="0" smtClean="0"/>
              <a:t> XS and even XS Max! Just go for it— the 256 GB storage version!‘</a:t>
            </a:r>
          </a:p>
          <a:p>
            <a:pPr>
              <a:buNone/>
            </a:pPr>
            <a:r>
              <a:rPr lang="en-US" sz="2400" i="1" u="none" strike="noStrike" dirty="0" smtClean="0"/>
              <a:t>doc</a:t>
            </a:r>
            <a:r>
              <a:rPr lang="en-US" sz="2400" i="1" dirty="0" smtClean="0"/>
              <a:t>=</a:t>
            </a:r>
            <a:r>
              <a:rPr lang="en-US" sz="2400" i="1" u="none" strike="noStrike" dirty="0" err="1" smtClean="0"/>
              <a:t>nlp</a:t>
            </a:r>
            <a:r>
              <a:rPr lang="en-US" sz="2400" i="1" dirty="0" smtClean="0"/>
              <a:t>(</a:t>
            </a:r>
            <a:r>
              <a:rPr lang="en-US" sz="2400" i="1" u="none" strike="noStrike" dirty="0" err="1" smtClean="0"/>
              <a:t>df</a:t>
            </a:r>
            <a:r>
              <a:rPr lang="en-US" sz="2400" i="1" dirty="0" smtClean="0"/>
              <a:t>[</a:t>
            </a:r>
            <a:r>
              <a:rPr lang="en-US" sz="2400" i="1" dirty="0"/>
              <a:t>'full review'</a:t>
            </a:r>
            <a:r>
              <a:rPr lang="en-US" sz="2400" i="1" dirty="0" smtClean="0"/>
              <a:t>][</a:t>
            </a:r>
            <a:r>
              <a:rPr lang="en-US" sz="2400" i="1" dirty="0"/>
              <a:t>50</a:t>
            </a:r>
            <a:r>
              <a:rPr lang="en-US" sz="2400" i="1" dirty="0" smtClean="0"/>
              <a:t>]</a:t>
            </a:r>
            <a:r>
              <a:rPr lang="en-US" sz="2400" i="1" dirty="0"/>
              <a:t>.</a:t>
            </a:r>
            <a:r>
              <a:rPr lang="en-US" sz="2400" i="1" dirty="0" smtClean="0"/>
              <a:t>lower()) </a:t>
            </a:r>
          </a:p>
          <a:p>
            <a:pPr>
              <a:buNone/>
            </a:pPr>
            <a:r>
              <a:rPr lang="en-US" sz="2400" i="1" dirty="0" smtClean="0"/>
              <a:t>for </a:t>
            </a:r>
            <a:r>
              <a:rPr lang="en-US" sz="2400" i="1" u="none" strike="noStrike" dirty="0" smtClean="0"/>
              <a:t>token</a:t>
            </a:r>
            <a:r>
              <a:rPr lang="en-US" sz="2400" i="1" dirty="0" smtClean="0"/>
              <a:t> </a:t>
            </a:r>
            <a:r>
              <a:rPr lang="en-US" sz="2400" b="1" i="1" dirty="0"/>
              <a:t>in</a:t>
            </a:r>
            <a:r>
              <a:rPr lang="en-US" sz="2400" i="1" dirty="0" smtClean="0"/>
              <a:t> </a:t>
            </a:r>
            <a:r>
              <a:rPr lang="en-US" sz="2400" i="1" u="none" strike="noStrike" dirty="0" smtClean="0"/>
              <a:t>doc</a:t>
            </a:r>
            <a:r>
              <a:rPr lang="en-US" sz="2400" i="1" dirty="0" smtClean="0"/>
              <a:t>:</a:t>
            </a:r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 </a:t>
            </a:r>
            <a:r>
              <a:rPr lang="en-US" sz="2400" i="1" dirty="0"/>
              <a:t>print</a:t>
            </a:r>
            <a:r>
              <a:rPr lang="en-US" sz="2400" i="1" dirty="0" smtClean="0"/>
              <a:t>(</a:t>
            </a:r>
            <a:r>
              <a:rPr lang="en-US" sz="2400" i="1" u="none" strike="noStrike" dirty="0" smtClean="0"/>
              <a:t>token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60007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go 		for 		</a:t>
            </a:r>
            <a:r>
              <a:rPr lang="en-US" sz="2400" dirty="0" err="1" smtClean="0"/>
              <a:t>iphone</a:t>
            </a:r>
            <a:r>
              <a:rPr lang="en-US" sz="2400" dirty="0" smtClean="0"/>
              <a:t> 		</a:t>
            </a:r>
            <a:r>
              <a:rPr lang="en-US" sz="2400" dirty="0" err="1" smtClean="0"/>
              <a:t>xr</a:t>
            </a:r>
            <a:r>
              <a:rPr lang="en-US" sz="2400" dirty="0" smtClean="0"/>
              <a:t> 		256	</a:t>
            </a:r>
          </a:p>
          <a:p>
            <a:pPr>
              <a:buNone/>
            </a:pPr>
            <a:r>
              <a:rPr lang="en-US" sz="2400" dirty="0" err="1" smtClean="0"/>
              <a:t>gb</a:t>
            </a:r>
            <a:r>
              <a:rPr lang="en-US" sz="2400" dirty="0" smtClean="0"/>
              <a:t> 		! 		: 		a 		lot </a:t>
            </a:r>
          </a:p>
          <a:p>
            <a:pPr>
              <a:buNone/>
            </a:pPr>
            <a:r>
              <a:rPr lang="en-US" sz="2400" dirty="0" smtClean="0"/>
              <a:t>of 		criticism	of 		</a:t>
            </a:r>
            <a:r>
              <a:rPr lang="en-US" sz="2400" dirty="0" err="1" smtClean="0"/>
              <a:t>iphone</a:t>
            </a:r>
            <a:r>
              <a:rPr lang="en-US" sz="2400" dirty="0" smtClean="0"/>
              <a:t> 		</a:t>
            </a:r>
            <a:r>
              <a:rPr lang="en-US" sz="2400" dirty="0" err="1" smtClean="0"/>
              <a:t>xr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has 	been 		about 		its 		inability</a:t>
            </a:r>
          </a:p>
          <a:p>
            <a:pPr>
              <a:buNone/>
            </a:pPr>
            <a:r>
              <a:rPr lang="en-US" sz="2400" dirty="0" smtClean="0"/>
              <a:t>to 		take 		portrait 	</a:t>
            </a:r>
            <a:r>
              <a:rPr lang="en-US" sz="2400" dirty="0" err="1" smtClean="0"/>
              <a:t>pics</a:t>
            </a:r>
            <a:r>
              <a:rPr lang="en-US" sz="2400" dirty="0" smtClean="0"/>
              <a:t> 		of </a:t>
            </a:r>
          </a:p>
          <a:p>
            <a:pPr>
              <a:buNone/>
            </a:pPr>
            <a:r>
              <a:rPr lang="en-US" sz="2400" dirty="0" smtClean="0"/>
              <a:t>“ 		only 		human 		faces 		! </a:t>
            </a:r>
          </a:p>
          <a:p>
            <a:pPr>
              <a:buNone/>
            </a:pPr>
            <a:r>
              <a:rPr lang="en-US" sz="2400" dirty="0" smtClean="0"/>
              <a:t>” 		though 		True		, 		it</a:t>
            </a:r>
          </a:p>
          <a:p>
            <a:pPr>
              <a:buNone/>
            </a:pPr>
            <a:r>
              <a:rPr lang="en-US" sz="2400" dirty="0" smtClean="0"/>
              <a:t>can 	be 		very 		easily 		overcome 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By</a:t>
            </a:r>
            <a:r>
              <a:rPr lang="en-US" sz="2400" dirty="0"/>
              <a:t>	</a:t>
            </a:r>
            <a:r>
              <a:rPr lang="en-US" sz="2400" dirty="0" smtClean="0"/>
              <a:t>	downloading 	a 		software 	app 	</a:t>
            </a:r>
          </a:p>
          <a:p>
            <a:pPr>
              <a:buNone/>
            </a:pPr>
            <a:r>
              <a:rPr lang="en-US" sz="2400" dirty="0" smtClean="0"/>
              <a:t>“ 		halide 		! 		” 		that	</a:t>
            </a:r>
          </a:p>
          <a:p>
            <a:pPr>
              <a:buNone/>
            </a:pPr>
            <a:r>
              <a:rPr lang="en-US" sz="2400" dirty="0" smtClean="0"/>
              <a:t>and 	the 		near		negligible 	difference</a:t>
            </a:r>
          </a:p>
          <a:p>
            <a:pPr>
              <a:buNone/>
            </a:pPr>
            <a:r>
              <a:rPr lang="en-US" sz="2400" dirty="0" smtClean="0"/>
              <a:t>in 		viewing 	experience 	, 		puts 	</a:t>
            </a:r>
          </a:p>
          <a:p>
            <a:pPr>
              <a:buNone/>
            </a:pPr>
            <a:r>
              <a:rPr lang="en-US" sz="2400" dirty="0" smtClean="0"/>
              <a:t>it 		on 		par 		with		</a:t>
            </a:r>
            <a:r>
              <a:rPr lang="en-US" sz="2400" dirty="0" err="1" smtClean="0"/>
              <a:t>iphone</a:t>
            </a:r>
            <a:r>
              <a:rPr lang="en-US" sz="2400" dirty="0" smtClean="0"/>
              <a:t> 	</a:t>
            </a:r>
          </a:p>
          <a:p>
            <a:pPr>
              <a:buNone/>
            </a:pPr>
            <a:r>
              <a:rPr lang="en-US" sz="2400" dirty="0" err="1" smtClean="0"/>
              <a:t>xs</a:t>
            </a:r>
            <a:r>
              <a:rPr lang="en-US" sz="2400" dirty="0" smtClean="0"/>
              <a:t> 		and		even 		</a:t>
            </a:r>
            <a:r>
              <a:rPr lang="en-US" sz="2400" dirty="0" err="1" smtClean="0"/>
              <a:t>xs</a:t>
            </a:r>
            <a:r>
              <a:rPr lang="en-US" sz="2400" dirty="0" smtClean="0"/>
              <a:t> 		max 	</a:t>
            </a:r>
          </a:p>
          <a:p>
            <a:pPr>
              <a:buNone/>
            </a:pPr>
            <a:r>
              <a:rPr lang="en-US" sz="2400" dirty="0" smtClean="0"/>
              <a:t>! 		just </a:t>
            </a:r>
            <a:r>
              <a:rPr lang="en-US" sz="2400" dirty="0"/>
              <a:t>	</a:t>
            </a:r>
            <a:r>
              <a:rPr lang="en-US" sz="2400" dirty="0" smtClean="0"/>
              <a:t>	go 		for 		it 	—</a:t>
            </a:r>
          </a:p>
          <a:p>
            <a:pPr>
              <a:buNone/>
            </a:pPr>
            <a:r>
              <a:rPr lang="en-US" sz="2400" dirty="0" smtClean="0"/>
              <a:t>the 	256 		</a:t>
            </a:r>
            <a:r>
              <a:rPr lang="en-US" sz="2400" dirty="0" err="1" smtClean="0"/>
              <a:t>gb</a:t>
            </a:r>
            <a:r>
              <a:rPr lang="en-US" sz="2400" dirty="0" smtClean="0"/>
              <a:t> 		storage</a:t>
            </a:r>
            <a:r>
              <a:rPr lang="en-US" sz="2400" dirty="0"/>
              <a:t>	</a:t>
            </a:r>
            <a:r>
              <a:rPr lang="en-US" sz="2400" dirty="0" smtClean="0"/>
              <a:t>	version 	!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6143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i="1" u="none" strike="noStrike" dirty="0" smtClean="0"/>
              <a:t>tokens</a:t>
            </a:r>
            <a:r>
              <a:rPr lang="en-US" sz="2400" i="1" dirty="0"/>
              <a:t>=</a:t>
            </a:r>
            <a:r>
              <a:rPr lang="en-US" sz="2400" i="1" dirty="0" smtClean="0"/>
              <a:t>[</a:t>
            </a:r>
            <a:r>
              <a:rPr lang="en-US" sz="2400" i="1" u="none" strike="noStrike" dirty="0" smtClean="0"/>
              <a:t>token</a:t>
            </a:r>
            <a:r>
              <a:rPr lang="en-US" sz="2400" i="1" dirty="0" smtClean="0"/>
              <a:t> </a:t>
            </a:r>
            <a:r>
              <a:rPr lang="en-US" sz="2400" i="1" dirty="0"/>
              <a:t>for</a:t>
            </a:r>
            <a:r>
              <a:rPr lang="en-US" sz="2400" i="1" dirty="0" smtClean="0"/>
              <a:t> </a:t>
            </a:r>
            <a:r>
              <a:rPr lang="en-US" sz="2400" i="1" u="none" strike="noStrike" dirty="0" smtClean="0"/>
              <a:t>token</a:t>
            </a:r>
            <a:r>
              <a:rPr lang="en-US" sz="2400" i="1" dirty="0" smtClean="0"/>
              <a:t> </a:t>
            </a:r>
            <a:r>
              <a:rPr lang="en-US" sz="2400" b="1" i="1" dirty="0"/>
              <a:t>in</a:t>
            </a:r>
            <a:r>
              <a:rPr lang="en-US" sz="2400" i="1" dirty="0" smtClean="0"/>
              <a:t> doc </a:t>
            </a:r>
            <a:r>
              <a:rPr lang="en-US" sz="2400" i="1" dirty="0"/>
              <a:t>if</a:t>
            </a:r>
            <a:r>
              <a:rPr lang="en-US" sz="2400" i="1" dirty="0" smtClean="0"/>
              <a:t> </a:t>
            </a:r>
            <a:r>
              <a:rPr lang="en-US" sz="2400" b="1" i="1" dirty="0"/>
              <a:t>not</a:t>
            </a:r>
            <a:r>
              <a:rPr lang="en-US" sz="2400" i="1" dirty="0" smtClean="0"/>
              <a:t> </a:t>
            </a:r>
            <a:r>
              <a:rPr lang="en-US" sz="2400" i="1" u="none" strike="noStrike" dirty="0" err="1" smtClean="0"/>
              <a:t>token</a:t>
            </a:r>
            <a:r>
              <a:rPr lang="en-US" sz="2400" i="1" dirty="0" err="1"/>
              <a:t>.</a:t>
            </a:r>
            <a:r>
              <a:rPr lang="en-US" sz="2400" i="1" dirty="0" err="1" smtClean="0"/>
              <a:t>is_stop</a:t>
            </a:r>
            <a:r>
              <a:rPr lang="en-US" sz="2400" i="1" dirty="0" smtClean="0"/>
              <a:t>] </a:t>
            </a:r>
            <a:r>
              <a:rPr lang="en-US" sz="2400" i="1" u="none" strike="noStrike" dirty="0" smtClean="0"/>
              <a:t>tokens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iphone</a:t>
            </a:r>
            <a:r>
              <a:rPr lang="en-US" sz="2400" dirty="0" smtClean="0"/>
              <a:t>, 	</a:t>
            </a:r>
            <a:r>
              <a:rPr lang="en-US" sz="2400" dirty="0" err="1" smtClean="0"/>
              <a:t>xr</a:t>
            </a:r>
            <a:r>
              <a:rPr lang="en-US" sz="2400" dirty="0" smtClean="0"/>
              <a:t>, 		256, 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gb</a:t>
            </a:r>
            <a:r>
              <a:rPr lang="en-US" sz="2400" dirty="0" smtClean="0"/>
              <a:t>, 		</a:t>
            </a:r>
          </a:p>
          <a:p>
            <a:pPr>
              <a:buNone/>
            </a:pPr>
            <a:r>
              <a:rPr lang="en-US" sz="2400" dirty="0" smtClean="0"/>
              <a:t>!, 			:, 		lot,		criticism,</a:t>
            </a:r>
          </a:p>
          <a:p>
            <a:pPr>
              <a:buNone/>
            </a:pPr>
            <a:r>
              <a:rPr lang="en-US" sz="2400" dirty="0" err="1" smtClean="0"/>
              <a:t>iphone</a:t>
            </a:r>
            <a:r>
              <a:rPr lang="en-US" sz="2400" dirty="0" smtClean="0"/>
              <a:t>, 	</a:t>
            </a:r>
            <a:r>
              <a:rPr lang="en-US" sz="2400" dirty="0" err="1" smtClean="0"/>
              <a:t>xr</a:t>
            </a:r>
            <a:r>
              <a:rPr lang="en-US" sz="2400" dirty="0" smtClean="0"/>
              <a:t>, 		inability, 	portrait,</a:t>
            </a:r>
          </a:p>
          <a:p>
            <a:pPr>
              <a:buNone/>
            </a:pPr>
            <a:r>
              <a:rPr lang="en-US" sz="2400" dirty="0" err="1" smtClean="0"/>
              <a:t>pics</a:t>
            </a:r>
            <a:r>
              <a:rPr lang="en-US" sz="2400" dirty="0" smtClean="0"/>
              <a:t>, 		“, 		human, 	faces, 	</a:t>
            </a:r>
          </a:p>
          <a:p>
            <a:pPr>
              <a:buNone/>
            </a:pPr>
            <a:r>
              <a:rPr lang="en-US" sz="2400" dirty="0" smtClean="0"/>
              <a:t>!, 			”, 		true, 		,,</a:t>
            </a:r>
          </a:p>
          <a:p>
            <a:pPr>
              <a:buNone/>
            </a:pPr>
            <a:r>
              <a:rPr lang="en-US" sz="2400" dirty="0" smtClean="0"/>
              <a:t>easily, 		overcome, 	downloading,	software, 	</a:t>
            </a:r>
          </a:p>
          <a:p>
            <a:pPr>
              <a:buNone/>
            </a:pPr>
            <a:r>
              <a:rPr lang="en-US" sz="2400" dirty="0" smtClean="0"/>
              <a:t>app, 		-, 		“, 		halide, </a:t>
            </a:r>
          </a:p>
          <a:p>
            <a:pPr>
              <a:buNone/>
            </a:pPr>
            <a:r>
              <a:rPr lang="en-US" sz="2400" dirty="0" smtClean="0"/>
              <a:t>!, 			”,</a:t>
            </a:r>
            <a:r>
              <a:rPr lang="en-US" sz="2400" dirty="0"/>
              <a:t>	</a:t>
            </a:r>
            <a:r>
              <a:rPr lang="en-US" sz="2400" dirty="0" smtClean="0"/>
              <a:t>	near, 		negligible,</a:t>
            </a:r>
          </a:p>
          <a:p>
            <a:pPr>
              <a:buNone/>
            </a:pPr>
            <a:r>
              <a:rPr lang="en-US" sz="2400" dirty="0" smtClean="0"/>
              <a:t>difference, 	viewing,	experience, 	,, 		</a:t>
            </a:r>
          </a:p>
          <a:p>
            <a:pPr>
              <a:buNone/>
            </a:pPr>
            <a:r>
              <a:rPr lang="en-US" sz="2400" dirty="0" smtClean="0"/>
              <a:t>puts, 		par, 		</a:t>
            </a:r>
            <a:r>
              <a:rPr lang="en-US" sz="2400" dirty="0" err="1" smtClean="0"/>
              <a:t>iphone</a:t>
            </a:r>
            <a:r>
              <a:rPr lang="en-US" sz="2400" dirty="0" smtClean="0"/>
              <a:t>,	</a:t>
            </a:r>
            <a:r>
              <a:rPr lang="en-US" sz="2400" dirty="0" err="1" smtClean="0"/>
              <a:t>xs</a:t>
            </a:r>
            <a:r>
              <a:rPr lang="en-US" sz="2400" dirty="0" smtClean="0"/>
              <a:t>, 		</a:t>
            </a:r>
          </a:p>
          <a:p>
            <a:pPr>
              <a:buNone/>
            </a:pPr>
            <a:r>
              <a:rPr lang="en-US" sz="2400" dirty="0" err="1" smtClean="0"/>
              <a:t>xs</a:t>
            </a:r>
            <a:r>
              <a:rPr lang="en-US" sz="2400" dirty="0" smtClean="0"/>
              <a:t>, 		max, 		!, 		—, 	</a:t>
            </a:r>
          </a:p>
          <a:p>
            <a:pPr>
              <a:buNone/>
            </a:pPr>
            <a:r>
              <a:rPr lang="en-US" sz="2400" dirty="0" smtClean="0"/>
              <a:t>256, 		</a:t>
            </a:r>
            <a:r>
              <a:rPr lang="en-US" sz="2400" dirty="0" err="1" smtClean="0"/>
              <a:t>gb</a:t>
            </a:r>
            <a:r>
              <a:rPr lang="en-US" sz="2400" dirty="0" smtClean="0"/>
              <a:t>, 		storage,	version, 	!]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i="1" u="none" strike="noStrike" dirty="0" smtClean="0"/>
              <a:t>tokens</a:t>
            </a:r>
            <a:r>
              <a:rPr lang="en-US" sz="2400" i="1" dirty="0" smtClean="0"/>
              <a:t> </a:t>
            </a:r>
            <a:r>
              <a:rPr lang="en-US" sz="2400" i="1" dirty="0"/>
              <a:t>=</a:t>
            </a:r>
            <a:r>
              <a:rPr lang="en-US" sz="2400" i="1" dirty="0" smtClean="0"/>
              <a:t> [</a:t>
            </a:r>
            <a:r>
              <a:rPr lang="en-US" sz="2400" i="1" u="none" strike="noStrike" dirty="0" smtClean="0"/>
              <a:t>token</a:t>
            </a:r>
            <a:r>
              <a:rPr lang="en-US" sz="2400" i="1" dirty="0" smtClean="0"/>
              <a:t> </a:t>
            </a:r>
            <a:r>
              <a:rPr lang="en-US" sz="2400" i="1" dirty="0"/>
              <a:t>for</a:t>
            </a:r>
            <a:r>
              <a:rPr lang="en-US" sz="2400" i="1" dirty="0" smtClean="0"/>
              <a:t> </a:t>
            </a:r>
            <a:r>
              <a:rPr lang="en-US" sz="2400" i="1" u="none" strike="noStrike" dirty="0" smtClean="0"/>
              <a:t>token</a:t>
            </a:r>
            <a:r>
              <a:rPr lang="en-US" sz="2400" i="1" dirty="0" smtClean="0"/>
              <a:t> </a:t>
            </a:r>
            <a:r>
              <a:rPr lang="en-US" sz="2400" b="1" i="1" dirty="0"/>
              <a:t>in</a:t>
            </a:r>
            <a:r>
              <a:rPr lang="en-US" sz="2400" i="1" dirty="0" smtClean="0"/>
              <a:t> </a:t>
            </a:r>
            <a:r>
              <a:rPr lang="en-US" sz="2400" i="1" u="none" strike="noStrike" dirty="0" smtClean="0"/>
              <a:t>tokens</a:t>
            </a:r>
            <a:r>
              <a:rPr lang="en-US" sz="2400" i="1" dirty="0" smtClean="0"/>
              <a:t> </a:t>
            </a:r>
            <a:r>
              <a:rPr lang="en-US" sz="2400" i="1" dirty="0"/>
              <a:t>if</a:t>
            </a:r>
            <a:r>
              <a:rPr lang="en-US" sz="2400" i="1" dirty="0" smtClean="0"/>
              <a:t> </a:t>
            </a:r>
            <a:r>
              <a:rPr lang="en-US" sz="2400" b="1" i="1" dirty="0"/>
              <a:t>not</a:t>
            </a:r>
            <a:r>
              <a:rPr lang="en-US" sz="2400" i="1" dirty="0" smtClean="0"/>
              <a:t> </a:t>
            </a:r>
            <a:r>
              <a:rPr lang="en-US" sz="2400" i="1" u="none" strike="noStrike" dirty="0" err="1" smtClean="0"/>
              <a:t>token</a:t>
            </a:r>
            <a:r>
              <a:rPr lang="en-US" sz="2400" i="1" dirty="0" err="1"/>
              <a:t>.</a:t>
            </a:r>
            <a:r>
              <a:rPr lang="en-US" sz="2400" i="1" dirty="0" err="1" smtClean="0"/>
              <a:t>is_punct</a:t>
            </a:r>
            <a:r>
              <a:rPr lang="en-US" sz="2400" i="1" dirty="0" smtClean="0"/>
              <a:t>] </a:t>
            </a:r>
            <a:r>
              <a:rPr lang="en-US" sz="2400" i="1" u="none" strike="noStrike" dirty="0" smtClean="0"/>
              <a:t>tokens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iphone</a:t>
            </a:r>
            <a:r>
              <a:rPr lang="en-US" sz="2400" dirty="0" smtClean="0"/>
              <a:t>, 	</a:t>
            </a:r>
            <a:r>
              <a:rPr lang="en-US" sz="2400" dirty="0" err="1" smtClean="0"/>
              <a:t>xr</a:t>
            </a:r>
            <a:r>
              <a:rPr lang="en-US" sz="2400" dirty="0" smtClean="0"/>
              <a:t>, 		256, 		</a:t>
            </a:r>
            <a:r>
              <a:rPr lang="en-US" sz="2400" dirty="0" err="1" smtClean="0"/>
              <a:t>gb</a:t>
            </a:r>
            <a:r>
              <a:rPr lang="en-US" sz="2400" dirty="0" smtClean="0"/>
              <a:t>, 		lot,</a:t>
            </a:r>
          </a:p>
          <a:p>
            <a:pPr>
              <a:buNone/>
            </a:pPr>
            <a:r>
              <a:rPr lang="en-US" sz="2400" dirty="0" smtClean="0"/>
              <a:t>Criticism,	</a:t>
            </a:r>
            <a:r>
              <a:rPr lang="en-US" sz="2400" dirty="0" err="1" smtClean="0"/>
              <a:t>iphone</a:t>
            </a:r>
            <a:r>
              <a:rPr lang="en-US" sz="2400" dirty="0" smtClean="0"/>
              <a:t>, 	</a:t>
            </a:r>
            <a:r>
              <a:rPr lang="en-US" sz="2400" dirty="0" err="1" smtClean="0"/>
              <a:t>xr</a:t>
            </a:r>
            <a:r>
              <a:rPr lang="en-US" sz="2400" dirty="0" smtClean="0"/>
              <a:t>, 		inability,</a:t>
            </a:r>
          </a:p>
          <a:p>
            <a:pPr>
              <a:buNone/>
            </a:pPr>
            <a:r>
              <a:rPr lang="en-US" sz="2400" dirty="0" smtClean="0"/>
              <a:t>portrait, 	</a:t>
            </a:r>
            <a:r>
              <a:rPr lang="en-US" sz="2400" dirty="0" err="1" smtClean="0"/>
              <a:t>pics</a:t>
            </a:r>
            <a:r>
              <a:rPr lang="en-US" sz="2400" dirty="0" smtClean="0"/>
              <a:t>,		human, 	faces, 		true,</a:t>
            </a:r>
          </a:p>
          <a:p>
            <a:pPr>
              <a:buNone/>
            </a:pPr>
            <a:r>
              <a:rPr lang="en-US" sz="2400" dirty="0" smtClean="0"/>
              <a:t>easily,		overcome, 	downloading, 	software, 	app,</a:t>
            </a:r>
          </a:p>
          <a:p>
            <a:pPr>
              <a:buNone/>
            </a:pPr>
            <a:r>
              <a:rPr lang="en-US" sz="2400" dirty="0" smtClean="0"/>
              <a:t>halide, 		near, 		negligible, 	difference, 	</a:t>
            </a:r>
          </a:p>
          <a:p>
            <a:pPr>
              <a:buNone/>
            </a:pPr>
            <a:r>
              <a:rPr lang="en-US" sz="2400" dirty="0" smtClean="0"/>
              <a:t>viewing, 	experience, 	puts, 		par,	</a:t>
            </a:r>
          </a:p>
          <a:p>
            <a:pPr>
              <a:buNone/>
            </a:pPr>
            <a:r>
              <a:rPr lang="en-US" sz="2400" dirty="0" err="1" smtClean="0"/>
              <a:t>iphone</a:t>
            </a:r>
            <a:r>
              <a:rPr lang="en-US" sz="2400" dirty="0" smtClean="0"/>
              <a:t>, 	</a:t>
            </a:r>
            <a:r>
              <a:rPr lang="en-US" sz="2400" dirty="0" err="1" smtClean="0"/>
              <a:t>xs</a:t>
            </a:r>
            <a:r>
              <a:rPr lang="en-US" sz="2400" dirty="0" smtClean="0"/>
              <a:t>, 		</a:t>
            </a:r>
            <a:r>
              <a:rPr lang="en-US" sz="2400" dirty="0" err="1" smtClean="0"/>
              <a:t>xs</a:t>
            </a:r>
            <a:r>
              <a:rPr lang="en-US" sz="2400" dirty="0" smtClean="0"/>
              <a:t>, 		max, 		256,</a:t>
            </a:r>
          </a:p>
          <a:p>
            <a:pPr>
              <a:buNone/>
            </a:pPr>
            <a:r>
              <a:rPr lang="en-US" sz="2400" dirty="0" err="1" smtClean="0"/>
              <a:t>gb</a:t>
            </a:r>
            <a:r>
              <a:rPr lang="en-US" sz="2400" dirty="0" smtClean="0"/>
              <a:t>, 		storage,	version]</a:t>
            </a:r>
            <a:endParaRPr 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317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5:Sentiment Analysis for Marketing</vt:lpstr>
      <vt:lpstr>Feature Engineering</vt:lpstr>
      <vt:lpstr>Slide 3</vt:lpstr>
      <vt:lpstr>Slide 4</vt:lpstr>
      <vt:lpstr>Slide 5</vt:lpstr>
      <vt:lpstr>Model Training</vt:lpstr>
      <vt:lpstr>Slide 7</vt:lpstr>
      <vt:lpstr>Slide 8</vt:lpstr>
      <vt:lpstr>Slide 9</vt:lpstr>
      <vt:lpstr>Slide 10</vt:lpstr>
      <vt:lpstr>Slide 11</vt:lpstr>
      <vt:lpstr>Slide 12</vt:lpstr>
      <vt:lpstr>Evaluation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5:Sentiment Analysis for Marketing</dc:title>
  <dc:creator>Dharshini N</dc:creator>
  <cp:lastModifiedBy>Dharshini N</cp:lastModifiedBy>
  <cp:revision>35</cp:revision>
  <dcterms:created xsi:type="dcterms:W3CDTF">2023-10-26T05:33:41Z</dcterms:created>
  <dcterms:modified xsi:type="dcterms:W3CDTF">2023-10-26T09:23:03Z</dcterms:modified>
</cp:coreProperties>
</file>