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5" r:id="rId7"/>
    <p:sldId id="266" r:id="rId8"/>
    <p:sldId id="261" r:id="rId9"/>
    <p:sldId id="263" r:id="rId10"/>
    <p:sldId id="264"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631FF6-FFAE-4D2F-923A-4BB3E324F50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31FF6-FFAE-4D2F-923A-4BB3E324F50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31FF6-FFAE-4D2F-923A-4BB3E324F50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31FF6-FFAE-4D2F-923A-4BB3E324F50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31FF6-FFAE-4D2F-923A-4BB3E324F50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631FF6-FFAE-4D2F-923A-4BB3E324F50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631FF6-FFAE-4D2F-923A-4BB3E324F500}"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631FF6-FFAE-4D2F-923A-4BB3E324F500}"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31FF6-FFAE-4D2F-923A-4BB3E324F500}"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31FF6-FFAE-4D2F-923A-4BB3E324F50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31FF6-FFAE-4D2F-923A-4BB3E324F50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0FB5E-3636-45F7-B292-2C5ECC7712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31FF6-FFAE-4D2F-923A-4BB3E324F500}" type="datetimeFigureOut">
              <a:rPr lang="en-US" smtClean="0"/>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0FB5E-3636-45F7-B292-2C5ECC7712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736"/>
            <a:ext cx="7772400" cy="1470025"/>
          </a:xfrm>
        </p:spPr>
        <p:txBody>
          <a:bodyPr/>
          <a:lstStyle/>
          <a:p>
            <a:r>
              <a:rPr lang="en-IN" b="1" u="sng" dirty="0" smtClean="0">
                <a:latin typeface="Times New Roman" pitchFamily="18" charset="0"/>
                <a:cs typeface="Times New Roman" pitchFamily="18" charset="0"/>
              </a:rPr>
              <a:t>Project 5:Sentiment Analysis for Marketing</a:t>
            </a:r>
            <a:endParaRPr lang="en-US" dirty="0"/>
          </a:p>
        </p:txBody>
      </p:sp>
      <p:sp>
        <p:nvSpPr>
          <p:cNvPr id="3" name="Subtitle 2"/>
          <p:cNvSpPr>
            <a:spLocks noGrp="1"/>
          </p:cNvSpPr>
          <p:nvPr>
            <p:ph type="subTitle" idx="1"/>
          </p:nvPr>
        </p:nvSpPr>
        <p:spPr>
          <a:xfrm>
            <a:off x="571472" y="3429000"/>
            <a:ext cx="7929618" cy="1752600"/>
          </a:xfrm>
        </p:spPr>
        <p:txBody>
          <a:bodyPr/>
          <a:lstStyle/>
          <a:p>
            <a:r>
              <a:rPr lang="en-IN" b="1" i="1" dirty="0" smtClean="0">
                <a:solidFill>
                  <a:schemeClr val="tx1"/>
                </a:solidFill>
                <a:latin typeface="Times New Roman" pitchFamily="18" charset="0"/>
                <a:cs typeface="Times New Roman" pitchFamily="18" charset="0"/>
              </a:rPr>
              <a:t>PHASE-5: PROJECT DOCUMENTATION &amp; SUBMISSION</a:t>
            </a:r>
            <a:endParaRPr lang="en-US" b="1" i="1" dirty="0" smtClean="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57158" y="285728"/>
            <a:ext cx="8229600" cy="168681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2" y="2571744"/>
            <a:ext cx="4643437" cy="3500462"/>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714909" y="2500306"/>
            <a:ext cx="4429123" cy="378618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gn="l"/>
            <a:r>
              <a:rPr lang="en-IN" sz="3200" b="1" dirty="0" smtClean="0"/>
              <a:t>Feature engineering</a:t>
            </a:r>
            <a:endParaRPr lang="en-US" sz="3200" b="1" dirty="0"/>
          </a:p>
        </p:txBody>
      </p:sp>
      <p:sp>
        <p:nvSpPr>
          <p:cNvPr id="3" name="Content Placeholder 2"/>
          <p:cNvSpPr>
            <a:spLocks noGrp="1"/>
          </p:cNvSpPr>
          <p:nvPr>
            <p:ph idx="1"/>
          </p:nvPr>
        </p:nvSpPr>
        <p:spPr>
          <a:xfrm>
            <a:off x="457200" y="928670"/>
            <a:ext cx="8229600" cy="5197493"/>
          </a:xfrm>
        </p:spPr>
        <p:txBody>
          <a:bodyPr>
            <a:normAutofit fontScale="55000" lnSpcReduction="20000"/>
          </a:bodyPr>
          <a:lstStyle/>
          <a:p>
            <a:pPr>
              <a:buNone/>
            </a:pPr>
            <a:r>
              <a:rPr lang="en-US" i="1" u="none" strike="noStrike" dirty="0" err="1" smtClean="0"/>
              <a:t>df</a:t>
            </a:r>
            <a:r>
              <a:rPr lang="en-US" i="1" dirty="0" smtClean="0"/>
              <a:t>[</a:t>
            </a:r>
            <a:r>
              <a:rPr lang="en-US" i="1" u="none" strike="noStrike" dirty="0" smtClean="0"/>
              <a:t>numeric</a:t>
            </a:r>
            <a:r>
              <a:rPr lang="en-US" i="1" dirty="0" smtClean="0"/>
              <a:t>].describe()</a:t>
            </a:r>
          </a:p>
          <a:p>
            <a:pPr>
              <a:buNone/>
            </a:pPr>
            <a:r>
              <a:rPr lang="en-US" i="1" dirty="0" smtClean="0"/>
              <a:t>for </a:t>
            </a:r>
            <a:r>
              <a:rPr lang="en-US" i="1" dirty="0" err="1" smtClean="0"/>
              <a:t>idx</a:t>
            </a:r>
            <a:r>
              <a:rPr lang="en-US" i="1" dirty="0" smtClean="0"/>
              <a:t>, </a:t>
            </a:r>
            <a:r>
              <a:rPr lang="en-US" i="1" dirty="0" err="1" smtClean="0"/>
              <a:t>col</a:t>
            </a:r>
            <a:r>
              <a:rPr lang="en-US" i="1" dirty="0" smtClean="0"/>
              <a:t> </a:t>
            </a:r>
            <a:r>
              <a:rPr lang="en-US" b="1" i="1" dirty="0" smtClean="0"/>
              <a:t>in</a:t>
            </a:r>
            <a:r>
              <a:rPr lang="en-US" i="1" dirty="0" smtClean="0"/>
              <a:t> enumerate(</a:t>
            </a:r>
            <a:r>
              <a:rPr lang="en-US" i="1" dirty="0" err="1" smtClean="0"/>
              <a:t>categoric</a:t>
            </a:r>
            <a:r>
              <a:rPr lang="en-US" i="1" dirty="0" smtClean="0"/>
              <a:t>):</a:t>
            </a:r>
          </a:p>
          <a:p>
            <a:pPr>
              <a:buNone/>
            </a:pPr>
            <a:r>
              <a:rPr lang="en-US" i="1" dirty="0" smtClean="0"/>
              <a:t>		 if </a:t>
            </a:r>
            <a:r>
              <a:rPr lang="en-US" i="1" dirty="0" err="1" smtClean="0"/>
              <a:t>col</a:t>
            </a:r>
            <a:r>
              <a:rPr lang="en-US" i="1" dirty="0" smtClean="0"/>
              <a:t>=='</a:t>
            </a:r>
            <a:r>
              <a:rPr lang="en-US" i="1" dirty="0" err="1" smtClean="0"/>
              <a:t>review_text</a:t>
            </a:r>
            <a:r>
              <a:rPr lang="en-US" i="1" dirty="0" smtClean="0"/>
              <a:t>' </a:t>
            </a:r>
            <a:r>
              <a:rPr lang="en-US" b="1" i="1" dirty="0" smtClean="0"/>
              <a:t>or</a:t>
            </a:r>
            <a:r>
              <a:rPr lang="en-US" i="1" dirty="0" smtClean="0"/>
              <a:t> </a:t>
            </a:r>
            <a:r>
              <a:rPr lang="en-US" i="1" dirty="0" err="1" smtClean="0"/>
              <a:t>col</a:t>
            </a:r>
            <a:r>
              <a:rPr lang="en-US" i="1" dirty="0" smtClean="0"/>
              <a:t>=='</a:t>
            </a:r>
            <a:r>
              <a:rPr lang="en-US" i="1" dirty="0" err="1" smtClean="0"/>
              <a:t>review_title</a:t>
            </a:r>
            <a:r>
              <a:rPr lang="en-US" i="1" dirty="0" smtClean="0"/>
              <a:t>': continue</a:t>
            </a:r>
          </a:p>
          <a:p>
            <a:pPr>
              <a:buNone/>
            </a:pPr>
            <a:r>
              <a:rPr lang="en-US" i="1" dirty="0" smtClean="0"/>
              <a:t>		 print(f'</a:t>
            </a:r>
            <a:r>
              <a:rPr lang="en-US" b="1" i="1" dirty="0" smtClean="0"/>
              <a:t>{</a:t>
            </a:r>
            <a:r>
              <a:rPr lang="en-US" i="1" dirty="0" err="1" smtClean="0"/>
              <a:t>df</a:t>
            </a:r>
            <a:r>
              <a:rPr lang="en-US" i="1" dirty="0" smtClean="0"/>
              <a:t>[</a:t>
            </a:r>
            <a:r>
              <a:rPr lang="en-US" i="1" dirty="0" err="1" smtClean="0"/>
              <a:t>col</a:t>
            </a:r>
            <a:r>
              <a:rPr lang="en-US" i="1" dirty="0" smtClean="0"/>
              <a:t>].</a:t>
            </a:r>
            <a:r>
              <a:rPr lang="en-US" i="1" dirty="0" err="1" smtClean="0"/>
              <a:t>nunique</a:t>
            </a:r>
            <a:r>
              <a:rPr lang="en-US" i="1" dirty="0" smtClean="0"/>
              <a:t>()</a:t>
            </a:r>
            <a:r>
              <a:rPr lang="en-US" b="1" i="1" dirty="0" smtClean="0"/>
              <a:t>}</a:t>
            </a:r>
            <a:r>
              <a:rPr lang="en-US" i="1" dirty="0" smtClean="0"/>
              <a:t> unique values found: </a:t>
            </a:r>
            <a:r>
              <a:rPr lang="en-US" b="1" i="1" dirty="0" smtClean="0"/>
              <a:t>{</a:t>
            </a:r>
            <a:r>
              <a:rPr lang="en-US" i="1" dirty="0" err="1" smtClean="0"/>
              <a:t>df</a:t>
            </a:r>
            <a:r>
              <a:rPr lang="en-US" i="1" dirty="0" smtClean="0"/>
              <a:t>[</a:t>
            </a:r>
            <a:r>
              <a:rPr lang="en-US" i="1" dirty="0" err="1" smtClean="0"/>
              <a:t>col</a:t>
            </a:r>
            <a:r>
              <a:rPr lang="en-US" i="1" dirty="0" smtClean="0"/>
              <a:t>].unique()</a:t>
            </a:r>
            <a:r>
              <a:rPr lang="en-US" b="1" i="1" dirty="0" smtClean="0"/>
              <a:t>}</a:t>
            </a:r>
            <a:r>
              <a:rPr lang="en-US" i="1" dirty="0" smtClean="0"/>
              <a:t>') </a:t>
            </a:r>
          </a:p>
          <a:p>
            <a:pPr>
              <a:buNone/>
            </a:pPr>
            <a:r>
              <a:rPr lang="en-US" dirty="0" smtClean="0"/>
              <a:t>	1 unique values found: ['Apple </a:t>
            </a:r>
            <a:r>
              <a:rPr lang="en-US" dirty="0" err="1" smtClean="0"/>
              <a:t>iPhone</a:t>
            </a:r>
            <a:r>
              <a:rPr lang="en-US" dirty="0" smtClean="0"/>
              <a:t> XR (64GB) - Black']</a:t>
            </a:r>
          </a:p>
          <a:p>
            <a:pPr>
              <a:buNone/>
            </a:pPr>
            <a:r>
              <a:rPr lang="en-US" dirty="0" smtClean="0"/>
              <a:t>	1 unique values found: [' India '] </a:t>
            </a:r>
          </a:p>
          <a:p>
            <a:pPr>
              <a:buNone/>
            </a:pPr>
            <a:r>
              <a:rPr lang="en-US" dirty="0" smtClean="0"/>
              <a:t>	1 unique values found: ['Apple'] </a:t>
            </a:r>
          </a:p>
          <a:p>
            <a:pPr>
              <a:buNone/>
            </a:pPr>
            <a:r>
              <a:rPr lang="en-US" dirty="0" smtClean="0"/>
              <a:t>	4097 unique values found: ['</a:t>
            </a:r>
            <a:r>
              <a:rPr lang="en-US" dirty="0" err="1" smtClean="0"/>
              <a:t>Sameer</a:t>
            </a:r>
            <a:r>
              <a:rPr lang="en-US" dirty="0" smtClean="0"/>
              <a:t> </a:t>
            </a:r>
            <a:r>
              <a:rPr lang="en-US" dirty="0" err="1" smtClean="0"/>
              <a:t>Patil</a:t>
            </a:r>
            <a:r>
              <a:rPr lang="en-US" dirty="0" smtClean="0"/>
              <a:t>' 'Amazon Customer' 'A' ... '</a:t>
            </a:r>
            <a:r>
              <a:rPr lang="en-US" dirty="0" err="1" smtClean="0"/>
              <a:t>Shreya</a:t>
            </a:r>
            <a:r>
              <a:rPr lang="en-US" dirty="0" smtClean="0"/>
              <a:t>' '</a:t>
            </a:r>
            <a:r>
              <a:rPr lang="en-US" dirty="0" err="1" smtClean="0"/>
              <a:t>murali</a:t>
            </a:r>
            <a:r>
              <a:rPr lang="en-US" dirty="0" smtClean="0"/>
              <a:t> </a:t>
            </a:r>
            <a:r>
              <a:rPr lang="en-US" dirty="0" err="1" smtClean="0"/>
              <a:t>hv</a:t>
            </a:r>
            <a:r>
              <a:rPr lang="en-US" dirty="0" smtClean="0"/>
              <a:t>' 'basil john p']</a:t>
            </a:r>
          </a:p>
          <a:p>
            <a:pPr>
              <a:buNone/>
            </a:pPr>
            <a:endParaRPr lang="en-US" u="none" strike="noStrike" dirty="0" smtClean="0"/>
          </a:p>
          <a:p>
            <a:pPr>
              <a:buNone/>
            </a:pPr>
            <a:r>
              <a:rPr lang="en-US" dirty="0" smtClean="0"/>
              <a:t>	</a:t>
            </a:r>
            <a:r>
              <a:rPr lang="en-US" i="1" u="none" strike="noStrike" dirty="0" err="1" smtClean="0"/>
              <a:t>df</a:t>
            </a:r>
            <a:r>
              <a:rPr lang="en-US" i="1" dirty="0" err="1" smtClean="0"/>
              <a:t>.drop</a:t>
            </a:r>
            <a:r>
              <a:rPr lang="en-US" i="1" dirty="0" smtClean="0"/>
              <a:t>(['product', '</a:t>
            </a:r>
            <a:r>
              <a:rPr lang="en-US" i="1" dirty="0" err="1" smtClean="0"/>
              <a:t>review_country</a:t>
            </a:r>
            <a:r>
              <a:rPr lang="en-US" i="1" dirty="0" smtClean="0"/>
              <a:t>', '</a:t>
            </a:r>
            <a:r>
              <a:rPr lang="en-US" i="1" dirty="0" err="1" smtClean="0"/>
              <a:t>product_company</a:t>
            </a:r>
            <a:r>
              <a:rPr lang="en-US" i="1" dirty="0" smtClean="0"/>
              <a:t>', '</a:t>
            </a:r>
            <a:r>
              <a:rPr lang="en-US" i="1" dirty="0" err="1" smtClean="0"/>
              <a:t>profile_name</a:t>
            </a:r>
            <a:r>
              <a:rPr lang="en-US" i="1" dirty="0" smtClean="0"/>
              <a:t>'], axis=1, </a:t>
            </a:r>
            <a:r>
              <a:rPr lang="en-US" i="1" dirty="0" err="1" smtClean="0"/>
              <a:t>inplace</a:t>
            </a:r>
            <a:r>
              <a:rPr lang="en-US" i="1" dirty="0" smtClean="0"/>
              <a:t>=True)</a:t>
            </a:r>
          </a:p>
          <a:p>
            <a:pPr>
              <a:buNone/>
            </a:pPr>
            <a:r>
              <a:rPr lang="en-IN" i="1" dirty="0" smtClean="0"/>
              <a:t>	</a:t>
            </a:r>
            <a:r>
              <a:rPr lang="en-US" dirty="0" smtClean="0"/>
              <a:t> def </a:t>
            </a:r>
            <a:r>
              <a:rPr lang="en-US" u="none" strike="noStrike" dirty="0" err="1" smtClean="0"/>
              <a:t>get_review</a:t>
            </a:r>
            <a:r>
              <a:rPr lang="en-US" dirty="0" smtClean="0"/>
              <a:t>(</a:t>
            </a:r>
            <a:r>
              <a:rPr lang="en-US" u="none" strike="noStrike" dirty="0" smtClean="0"/>
              <a:t>x</a:t>
            </a:r>
            <a:r>
              <a:rPr lang="en-US" dirty="0" smtClean="0"/>
              <a:t>): </a:t>
            </a:r>
          </a:p>
          <a:p>
            <a:pPr>
              <a:buNone/>
            </a:pPr>
            <a:r>
              <a:rPr lang="en-US" dirty="0" smtClean="0"/>
              <a:t>		return </a:t>
            </a:r>
            <a:r>
              <a:rPr lang="en-US" u="none" strike="noStrike" dirty="0" err="1" smtClean="0"/>
              <a:t>x</a:t>
            </a:r>
            <a:r>
              <a:rPr lang="en-US" dirty="0" err="1" smtClean="0"/>
              <a:t>.review_title</a:t>
            </a:r>
            <a:r>
              <a:rPr lang="en-US" dirty="0" smtClean="0"/>
              <a:t>+': '+</a:t>
            </a:r>
            <a:r>
              <a:rPr lang="en-US" u="none" strike="noStrike" dirty="0" err="1" smtClean="0"/>
              <a:t>x</a:t>
            </a:r>
            <a:r>
              <a:rPr lang="en-US" dirty="0" err="1" smtClean="0"/>
              <a:t>.review_text</a:t>
            </a:r>
            <a:r>
              <a:rPr lang="en-US" dirty="0" smtClean="0"/>
              <a:t> </a:t>
            </a:r>
          </a:p>
          <a:p>
            <a:pPr>
              <a:buNone/>
            </a:pPr>
            <a:r>
              <a:rPr lang="en-US" u="none" strike="noStrike" dirty="0" smtClean="0"/>
              <a:t>	</a:t>
            </a:r>
            <a:r>
              <a:rPr lang="en-US" u="none" strike="noStrike" dirty="0" err="1" smtClean="0"/>
              <a:t>df</a:t>
            </a:r>
            <a:r>
              <a:rPr lang="en-US" dirty="0" smtClean="0"/>
              <a:t>['full review']=</a:t>
            </a:r>
            <a:r>
              <a:rPr lang="en-US" u="none" strike="noStrike" dirty="0" err="1" smtClean="0"/>
              <a:t>df</a:t>
            </a:r>
            <a:r>
              <a:rPr lang="en-US" dirty="0" err="1" smtClean="0"/>
              <a:t>.apply</a:t>
            </a:r>
            <a:r>
              <a:rPr lang="en-US" dirty="0" smtClean="0"/>
              <a:t>(</a:t>
            </a:r>
            <a:r>
              <a:rPr lang="en-US" u="none" strike="noStrike" dirty="0" err="1" smtClean="0"/>
              <a:t>get_review</a:t>
            </a:r>
            <a:r>
              <a:rPr lang="en-US" dirty="0" smtClean="0"/>
              <a:t>, axis=1)</a:t>
            </a:r>
          </a:p>
          <a:p>
            <a:pPr>
              <a:buNone/>
            </a:pPr>
            <a:r>
              <a:rPr lang="en-US" u="none" strike="noStrike" dirty="0" smtClean="0"/>
              <a:t>	</a:t>
            </a:r>
            <a:r>
              <a:rPr lang="en-US" u="none" strike="noStrike" dirty="0" err="1" smtClean="0"/>
              <a:t>df</a:t>
            </a:r>
            <a:r>
              <a:rPr lang="en-US" dirty="0" err="1" smtClean="0"/>
              <a:t>.drop</a:t>
            </a:r>
            <a:r>
              <a:rPr lang="en-US" dirty="0" smtClean="0"/>
              <a:t>(['</a:t>
            </a:r>
            <a:r>
              <a:rPr lang="en-US" dirty="0" err="1" smtClean="0"/>
              <a:t>review_text</a:t>
            </a:r>
            <a:r>
              <a:rPr lang="en-US" dirty="0" smtClean="0"/>
              <a:t>', '</a:t>
            </a:r>
            <a:r>
              <a:rPr lang="en-US" dirty="0" err="1" smtClean="0"/>
              <a:t>review_title</a:t>
            </a:r>
            <a:r>
              <a:rPr lang="en-US" dirty="0" smtClean="0"/>
              <a:t>'], axis=1, </a:t>
            </a:r>
            <a:r>
              <a:rPr lang="en-US" dirty="0" err="1" smtClean="0"/>
              <a:t>inplace</a:t>
            </a:r>
            <a:r>
              <a:rPr lang="en-US" dirty="0" smtClean="0"/>
              <a:t>=True)</a:t>
            </a:r>
          </a:p>
          <a:p>
            <a:pPr>
              <a:buNone/>
            </a:pPr>
            <a:r>
              <a:rPr lang="en-IN" i="1" dirty="0" smtClean="0"/>
              <a:t>	</a:t>
            </a:r>
            <a:r>
              <a:rPr lang="en-US" u="none" strike="noStrike" dirty="0" smtClean="0"/>
              <a:t> </a:t>
            </a:r>
            <a:r>
              <a:rPr lang="en-US" u="none" strike="noStrike" dirty="0" err="1" smtClean="0"/>
              <a:t>df</a:t>
            </a:r>
            <a:r>
              <a:rPr lang="en-US" dirty="0" smtClean="0"/>
              <a:t>['sentiment']=</a:t>
            </a:r>
            <a:r>
              <a:rPr lang="en-US" u="none" strike="noStrike" dirty="0" err="1" smtClean="0"/>
              <a:t>np</a:t>
            </a:r>
            <a:r>
              <a:rPr lang="en-US" dirty="0" err="1" smtClean="0"/>
              <a:t>.where</a:t>
            </a:r>
            <a:r>
              <a:rPr lang="en-US" dirty="0" smtClean="0"/>
              <a:t>(</a:t>
            </a:r>
            <a:r>
              <a:rPr lang="en-US" u="none" strike="noStrike" dirty="0" err="1" smtClean="0"/>
              <a:t>df</a:t>
            </a:r>
            <a:r>
              <a:rPr lang="en-US" dirty="0" err="1" smtClean="0"/>
              <a:t>.rating</a:t>
            </a:r>
            <a:r>
              <a:rPr lang="en-US" dirty="0" smtClean="0"/>
              <a:t>&gt;=3, 'Positive', 'Negative') </a:t>
            </a:r>
            <a:r>
              <a:rPr lang="en-US" u="none" strike="noStrike" dirty="0" smtClean="0"/>
              <a:t>plt</a:t>
            </a:r>
            <a:r>
              <a:rPr lang="en-US" dirty="0" smtClean="0"/>
              <a:t>.pie(</a:t>
            </a:r>
            <a:r>
              <a:rPr lang="en-US" u="none" strike="noStrike" dirty="0" err="1" smtClean="0"/>
              <a:t>df</a:t>
            </a:r>
            <a:r>
              <a:rPr lang="en-US" dirty="0" err="1" smtClean="0"/>
              <a:t>.sentiment.value_counts</a:t>
            </a:r>
            <a:r>
              <a:rPr lang="en-US" dirty="0" smtClean="0"/>
              <a:t>(), labels=</a:t>
            </a:r>
            <a:r>
              <a:rPr lang="en-US" u="none" strike="noStrike" dirty="0" err="1" smtClean="0"/>
              <a:t>df</a:t>
            </a:r>
            <a:r>
              <a:rPr lang="en-US" dirty="0" err="1" smtClean="0"/>
              <a:t>.sentiment.unique</a:t>
            </a:r>
            <a:r>
              <a:rPr lang="en-US" dirty="0" smtClean="0"/>
              <a:t>(), </a:t>
            </a:r>
            <a:r>
              <a:rPr lang="en-US" dirty="0" err="1" smtClean="0"/>
              <a:t>autopct</a:t>
            </a:r>
            <a:r>
              <a:rPr lang="en-US" dirty="0" smtClean="0"/>
              <a:t>='</a:t>
            </a:r>
            <a:r>
              <a:rPr lang="en-US" b="1" dirty="0" smtClean="0"/>
              <a:t>%.0f%%</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70000" lnSpcReduction="20000"/>
          </a:bodyPr>
          <a:lstStyle/>
          <a:p>
            <a:pPr>
              <a:buNone/>
            </a:pPr>
            <a:r>
              <a:rPr lang="en-US" dirty="0" smtClean="0"/>
              <a:t>([&lt;</a:t>
            </a:r>
            <a:r>
              <a:rPr lang="en-US" dirty="0" err="1" smtClean="0"/>
              <a:t>matplotlib.patches.Wedge</a:t>
            </a:r>
            <a:r>
              <a:rPr lang="en-US" dirty="0" smtClean="0"/>
              <a:t> at 0x7f36cb66ba90&gt;, &lt;</a:t>
            </a:r>
            <a:r>
              <a:rPr lang="en-US" dirty="0" err="1" smtClean="0"/>
              <a:t>matplotlib.patches.Wedge</a:t>
            </a:r>
            <a:r>
              <a:rPr lang="en-US" dirty="0" smtClean="0"/>
              <a:t> at 0x7f36cb6103d0&gt;], </a:t>
            </a:r>
          </a:p>
          <a:p>
            <a:pPr>
              <a:buNone/>
            </a:pPr>
            <a:r>
              <a:rPr lang="en-US" dirty="0" smtClean="0"/>
              <a:t>	[Text(-1.0645015604617463, 0.2771938451237825, 'Positive'), Text(1.0645015799263142, -0.27719377037441, 'Negative')], [Text(-0.580637214797316, 0.15119664279479042, '92%'), Text(0.5806372254143531, -0.15119660202240542, '8%')])</a:t>
            </a:r>
          </a:p>
          <a:p>
            <a:pPr>
              <a:buNone/>
            </a:pPr>
            <a:r>
              <a:rPr lang="en-US" i="1" u="none" strike="noStrike" dirty="0" err="1" smtClean="0"/>
              <a:t>nlp</a:t>
            </a:r>
            <a:r>
              <a:rPr lang="en-US" i="1" dirty="0" smtClean="0"/>
              <a:t> = </a:t>
            </a:r>
            <a:r>
              <a:rPr lang="en-US" i="1" u="none" strike="noStrike" dirty="0" err="1" smtClean="0"/>
              <a:t>spacy</a:t>
            </a:r>
            <a:r>
              <a:rPr lang="en-US" i="1" dirty="0" err="1" smtClean="0"/>
              <a:t>.load</a:t>
            </a:r>
            <a:r>
              <a:rPr lang="en-US" i="1" dirty="0" smtClean="0"/>
              <a:t>("</a:t>
            </a:r>
            <a:r>
              <a:rPr lang="en-US" i="1" dirty="0" err="1" smtClean="0"/>
              <a:t>en_core_web_sm</a:t>
            </a:r>
            <a:r>
              <a:rPr lang="en-US" i="1" dirty="0" smtClean="0"/>
              <a:t>")</a:t>
            </a:r>
          </a:p>
          <a:p>
            <a:pPr>
              <a:buNone/>
            </a:pPr>
            <a:r>
              <a:rPr lang="en-US" i="1" u="none" strike="noStrike" dirty="0" err="1" smtClean="0"/>
              <a:t>df</a:t>
            </a:r>
            <a:r>
              <a:rPr lang="en-US" i="1" dirty="0" smtClean="0"/>
              <a:t>['full review'][50]</a:t>
            </a:r>
          </a:p>
          <a:p>
            <a:pPr>
              <a:buNone/>
            </a:pPr>
            <a:r>
              <a:rPr lang="en-US" dirty="0" smtClean="0"/>
              <a:t>	'Go for </a:t>
            </a:r>
            <a:r>
              <a:rPr lang="en-US" dirty="0" err="1" smtClean="0"/>
              <a:t>iPhone</a:t>
            </a:r>
            <a:r>
              <a:rPr lang="en-US" dirty="0" smtClean="0"/>
              <a:t> XR 256GB!: A lot of criticism of </a:t>
            </a:r>
            <a:r>
              <a:rPr lang="en-US" dirty="0" err="1" smtClean="0"/>
              <a:t>iPhone</a:t>
            </a:r>
            <a:r>
              <a:rPr lang="en-US" dirty="0" smtClean="0"/>
              <a:t> XR has been about its inability to take portrait </a:t>
            </a:r>
            <a:r>
              <a:rPr lang="en-US" dirty="0" err="1" smtClean="0"/>
              <a:t>pics</a:t>
            </a:r>
            <a:r>
              <a:rPr lang="en-US" dirty="0" smtClean="0"/>
              <a:t> of “only human faces!” Though true, it can be very easily overcome by downloading a software app - “Halide!” That and the near negligible difference in viewing experience, puts it on par with </a:t>
            </a:r>
            <a:r>
              <a:rPr lang="en-US" dirty="0" err="1" smtClean="0"/>
              <a:t>iPhone</a:t>
            </a:r>
            <a:r>
              <a:rPr lang="en-US" dirty="0" smtClean="0"/>
              <a:t> XS and even XS Max! Just go for it— the 256 GB storage version!‘</a:t>
            </a:r>
          </a:p>
          <a:p>
            <a:pPr>
              <a:buNone/>
            </a:pPr>
            <a:r>
              <a:rPr lang="en-US" i="1" u="none" strike="noStrike" dirty="0" smtClean="0"/>
              <a:t>doc</a:t>
            </a:r>
            <a:r>
              <a:rPr lang="en-US" i="1" dirty="0" smtClean="0"/>
              <a:t>=</a:t>
            </a:r>
            <a:r>
              <a:rPr lang="en-US" i="1" u="none" strike="noStrike" dirty="0" err="1" smtClean="0"/>
              <a:t>nlp</a:t>
            </a:r>
            <a:r>
              <a:rPr lang="en-US" i="1" dirty="0" smtClean="0"/>
              <a:t>(</a:t>
            </a:r>
            <a:r>
              <a:rPr lang="en-US" i="1" u="none" strike="noStrike" dirty="0" err="1" smtClean="0"/>
              <a:t>df</a:t>
            </a:r>
            <a:r>
              <a:rPr lang="en-US" i="1" dirty="0" smtClean="0"/>
              <a:t>['full review'][50].lower()) </a:t>
            </a:r>
          </a:p>
          <a:p>
            <a:pPr>
              <a:buNone/>
            </a:pPr>
            <a:r>
              <a:rPr lang="en-US" i="1" dirty="0" smtClean="0"/>
              <a:t>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doc</a:t>
            </a:r>
            <a:r>
              <a:rPr lang="en-US" i="1" dirty="0" smtClean="0"/>
              <a:t>:</a:t>
            </a:r>
          </a:p>
          <a:p>
            <a:pPr>
              <a:buNone/>
            </a:pPr>
            <a:r>
              <a:rPr lang="en-US" i="1" dirty="0" smtClean="0"/>
              <a:t>	 print(</a:t>
            </a:r>
            <a:r>
              <a:rPr lang="en-US" i="1" u="none" strike="noStrike" dirty="0" smtClean="0"/>
              <a:t>token</a:t>
            </a:r>
            <a:r>
              <a:rPr lang="en-US" i="1"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fontScale="70000" lnSpcReduction="20000"/>
          </a:bodyPr>
          <a:lstStyle/>
          <a:p>
            <a:pPr>
              <a:buNone/>
            </a:pPr>
            <a:r>
              <a:rPr lang="en-US" dirty="0" smtClean="0"/>
              <a:t>go 		for 		</a:t>
            </a:r>
            <a:r>
              <a:rPr lang="en-US" dirty="0" err="1" smtClean="0"/>
              <a:t>iphone</a:t>
            </a:r>
            <a:r>
              <a:rPr lang="en-US" dirty="0" smtClean="0"/>
              <a:t> 		</a:t>
            </a:r>
            <a:r>
              <a:rPr lang="en-US" dirty="0" err="1" smtClean="0"/>
              <a:t>xr</a:t>
            </a:r>
            <a:r>
              <a:rPr lang="en-US" dirty="0" smtClean="0"/>
              <a:t> 		256	</a:t>
            </a:r>
          </a:p>
          <a:p>
            <a:pPr>
              <a:buNone/>
            </a:pPr>
            <a:r>
              <a:rPr lang="en-US" dirty="0" err="1" smtClean="0"/>
              <a:t>gb</a:t>
            </a:r>
            <a:r>
              <a:rPr lang="en-US" dirty="0" smtClean="0"/>
              <a:t> 		! 		: 		a 		lot </a:t>
            </a:r>
          </a:p>
          <a:p>
            <a:pPr>
              <a:buNone/>
            </a:pPr>
            <a:r>
              <a:rPr lang="en-US" dirty="0" smtClean="0"/>
              <a:t>of 		criticism	of 		</a:t>
            </a:r>
            <a:r>
              <a:rPr lang="en-US" dirty="0" err="1" smtClean="0"/>
              <a:t>iphone</a:t>
            </a:r>
            <a:r>
              <a:rPr lang="en-US" dirty="0" smtClean="0"/>
              <a:t> 		</a:t>
            </a:r>
            <a:r>
              <a:rPr lang="en-US" dirty="0" err="1" smtClean="0"/>
              <a:t>xr</a:t>
            </a:r>
            <a:endParaRPr lang="en-US" dirty="0" smtClean="0"/>
          </a:p>
          <a:p>
            <a:pPr>
              <a:buNone/>
            </a:pPr>
            <a:r>
              <a:rPr lang="en-US" dirty="0" smtClean="0"/>
              <a:t>has 	been 		about 		its 		inability</a:t>
            </a:r>
          </a:p>
          <a:p>
            <a:pPr>
              <a:buNone/>
            </a:pPr>
            <a:r>
              <a:rPr lang="en-US" dirty="0" smtClean="0"/>
              <a:t>to 		take 		portrait 	</a:t>
            </a:r>
            <a:r>
              <a:rPr lang="en-US" dirty="0" err="1" smtClean="0"/>
              <a:t>pics</a:t>
            </a:r>
            <a:r>
              <a:rPr lang="en-US" dirty="0" smtClean="0"/>
              <a:t> 		of </a:t>
            </a:r>
          </a:p>
          <a:p>
            <a:pPr>
              <a:buNone/>
            </a:pPr>
            <a:r>
              <a:rPr lang="en-US" dirty="0" smtClean="0"/>
              <a:t>“ 		only 		human 		faces 		! </a:t>
            </a:r>
          </a:p>
          <a:p>
            <a:pPr>
              <a:buNone/>
            </a:pPr>
            <a:r>
              <a:rPr lang="en-US" dirty="0" smtClean="0"/>
              <a:t>” 		though 		True		, 		it</a:t>
            </a:r>
          </a:p>
          <a:p>
            <a:pPr>
              <a:buNone/>
            </a:pPr>
            <a:r>
              <a:rPr lang="en-US" dirty="0" smtClean="0"/>
              <a:t>can 	be 		very 		easily 		overcome </a:t>
            </a:r>
          </a:p>
          <a:p>
            <a:pPr>
              <a:buNone/>
            </a:pPr>
            <a:r>
              <a:rPr lang="en-US" dirty="0" smtClean="0"/>
              <a:t>By		downloading 	a 		software 	app 	</a:t>
            </a:r>
          </a:p>
          <a:p>
            <a:pPr>
              <a:buNone/>
            </a:pPr>
            <a:r>
              <a:rPr lang="en-US" dirty="0" smtClean="0"/>
              <a:t>“ 		halide 		! 		” 		that	</a:t>
            </a:r>
          </a:p>
          <a:p>
            <a:pPr>
              <a:buNone/>
            </a:pPr>
            <a:r>
              <a:rPr lang="en-US" dirty="0" smtClean="0"/>
              <a:t>and 	the 		near		negligible 	difference</a:t>
            </a:r>
          </a:p>
          <a:p>
            <a:pPr>
              <a:buNone/>
            </a:pPr>
            <a:r>
              <a:rPr lang="en-US" dirty="0" smtClean="0"/>
              <a:t>in 		viewing 	experience 	, 		puts 	</a:t>
            </a:r>
          </a:p>
          <a:p>
            <a:pPr>
              <a:buNone/>
            </a:pPr>
            <a:r>
              <a:rPr lang="en-US" dirty="0" smtClean="0"/>
              <a:t>it 		on 		par 		with		</a:t>
            </a:r>
            <a:r>
              <a:rPr lang="en-US" dirty="0" err="1" smtClean="0"/>
              <a:t>iphone</a:t>
            </a:r>
            <a:r>
              <a:rPr lang="en-US" dirty="0" smtClean="0"/>
              <a:t> 	</a:t>
            </a:r>
          </a:p>
          <a:p>
            <a:pPr>
              <a:buNone/>
            </a:pPr>
            <a:r>
              <a:rPr lang="en-US" dirty="0" err="1" smtClean="0"/>
              <a:t>xs</a:t>
            </a:r>
            <a:r>
              <a:rPr lang="en-US" dirty="0" smtClean="0"/>
              <a:t> 		and		even 		</a:t>
            </a:r>
            <a:r>
              <a:rPr lang="en-US" dirty="0" err="1" smtClean="0"/>
              <a:t>xs</a:t>
            </a:r>
            <a:r>
              <a:rPr lang="en-US" dirty="0" smtClean="0"/>
              <a:t> 		max 	</a:t>
            </a:r>
          </a:p>
          <a:p>
            <a:pPr>
              <a:buNone/>
            </a:pPr>
            <a:r>
              <a:rPr lang="en-US" dirty="0" smtClean="0"/>
              <a:t>! 		just 		go 		for 		it 	—</a:t>
            </a:r>
          </a:p>
          <a:p>
            <a:pPr>
              <a:buNone/>
            </a:pPr>
            <a:r>
              <a:rPr lang="en-US" dirty="0" smtClean="0"/>
              <a:t>the 	256 		</a:t>
            </a:r>
            <a:r>
              <a:rPr lang="en-US" dirty="0" err="1" smtClean="0"/>
              <a:t>gb</a:t>
            </a:r>
            <a:r>
              <a:rPr lang="en-US" dirty="0" smtClean="0"/>
              <a:t> 		storage		version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00792"/>
          </a:xfrm>
        </p:spPr>
        <p:txBody>
          <a:bodyPr>
            <a:normAutofit fontScale="85000" lnSpcReduction="20000"/>
          </a:bodyPr>
          <a:lstStyle/>
          <a:p>
            <a:pPr>
              <a:buNone/>
            </a:pPr>
            <a:r>
              <a:rPr lang="en-US" i="1" u="none" strike="noStrike" dirty="0" smtClean="0"/>
              <a:t>tokens</a:t>
            </a:r>
            <a:r>
              <a:rPr lang="en-US" i="1" dirty="0" smtClean="0"/>
              <a:t>=[</a:t>
            </a:r>
            <a:r>
              <a:rPr lang="en-US" i="1" u="none" strike="noStrike" dirty="0" smtClean="0"/>
              <a:t>token</a:t>
            </a:r>
            <a:r>
              <a:rPr lang="en-US" i="1" dirty="0" smtClean="0"/>
              <a:t> for </a:t>
            </a:r>
            <a:r>
              <a:rPr lang="en-US" i="1" u="none" strike="noStrike" dirty="0" smtClean="0"/>
              <a:t>token</a:t>
            </a:r>
            <a:r>
              <a:rPr lang="en-US" i="1" dirty="0" smtClean="0"/>
              <a:t> </a:t>
            </a:r>
            <a:r>
              <a:rPr lang="en-US" b="1" i="1" dirty="0" smtClean="0"/>
              <a:t>in</a:t>
            </a:r>
            <a:r>
              <a:rPr lang="en-US" i="1" dirty="0" smtClean="0"/>
              <a:t> doc if </a:t>
            </a:r>
            <a:r>
              <a:rPr lang="en-US" b="1" i="1" dirty="0" smtClean="0"/>
              <a:t>not</a:t>
            </a:r>
            <a:r>
              <a:rPr lang="en-US" i="1" dirty="0" smtClean="0"/>
              <a:t> </a:t>
            </a:r>
            <a:r>
              <a:rPr lang="en-US" i="1" u="none" strike="noStrike" dirty="0" err="1" smtClean="0"/>
              <a:t>token</a:t>
            </a:r>
            <a:r>
              <a:rPr lang="en-US" i="1" dirty="0" err="1" smtClean="0"/>
              <a:t>.is_stop</a:t>
            </a:r>
            <a:r>
              <a:rPr lang="en-US" i="1" dirty="0" smtClean="0"/>
              <a:t>] </a:t>
            </a:r>
            <a:r>
              <a:rPr lang="en-US" i="1" u="none" strike="noStrike" dirty="0" smtClean="0"/>
              <a:t>tokens</a:t>
            </a:r>
          </a:p>
          <a:p>
            <a:pPr>
              <a:buNone/>
            </a:pPr>
            <a:r>
              <a:rPr lang="en-US" dirty="0" smtClean="0"/>
              <a:t>[</a:t>
            </a:r>
            <a:r>
              <a:rPr lang="en-US" dirty="0" err="1" smtClean="0"/>
              <a:t>iphone</a:t>
            </a:r>
            <a:r>
              <a:rPr lang="en-US" dirty="0" smtClean="0"/>
              <a:t>, 	</a:t>
            </a:r>
            <a:r>
              <a:rPr lang="en-US" dirty="0" err="1" smtClean="0"/>
              <a:t>xr</a:t>
            </a:r>
            <a:r>
              <a:rPr lang="en-US" dirty="0" smtClean="0"/>
              <a:t>, 		256, 		</a:t>
            </a:r>
            <a:r>
              <a:rPr lang="en-US" dirty="0" err="1" smtClean="0"/>
              <a:t>gb</a:t>
            </a:r>
            <a:r>
              <a:rPr lang="en-US" dirty="0" smtClean="0"/>
              <a:t>, 		</a:t>
            </a:r>
          </a:p>
          <a:p>
            <a:pPr>
              <a:buNone/>
            </a:pPr>
            <a:r>
              <a:rPr lang="en-US" dirty="0" smtClean="0"/>
              <a:t>!, 			:, 		lot,		criticism,</a:t>
            </a:r>
          </a:p>
          <a:p>
            <a:pPr>
              <a:buNone/>
            </a:pPr>
            <a:r>
              <a:rPr lang="en-US" dirty="0" err="1" smtClean="0"/>
              <a:t>iphone</a:t>
            </a:r>
            <a:r>
              <a:rPr lang="en-US" dirty="0" smtClean="0"/>
              <a:t>, 	</a:t>
            </a:r>
            <a:r>
              <a:rPr lang="en-US" dirty="0" err="1" smtClean="0"/>
              <a:t>xr</a:t>
            </a:r>
            <a:r>
              <a:rPr lang="en-US" dirty="0" smtClean="0"/>
              <a:t>, 		inability, 	portrait,</a:t>
            </a:r>
          </a:p>
          <a:p>
            <a:pPr>
              <a:buNone/>
            </a:pPr>
            <a:r>
              <a:rPr lang="en-US" dirty="0" err="1" smtClean="0"/>
              <a:t>pics</a:t>
            </a:r>
            <a:r>
              <a:rPr lang="en-US" dirty="0" smtClean="0"/>
              <a:t>, 		“, 		human, 	faces, 	</a:t>
            </a:r>
          </a:p>
          <a:p>
            <a:pPr>
              <a:buNone/>
            </a:pPr>
            <a:r>
              <a:rPr lang="en-US" dirty="0" smtClean="0"/>
              <a:t>!, 			”, 		true, 		,,</a:t>
            </a:r>
          </a:p>
          <a:p>
            <a:pPr>
              <a:buNone/>
            </a:pPr>
            <a:r>
              <a:rPr lang="en-US" dirty="0" smtClean="0"/>
              <a:t>easily, 		overcome, 	downloading,	software, 	</a:t>
            </a:r>
          </a:p>
          <a:p>
            <a:pPr>
              <a:buNone/>
            </a:pPr>
            <a:r>
              <a:rPr lang="en-US" dirty="0" smtClean="0"/>
              <a:t>app, 		-, 		“, 		halide, </a:t>
            </a:r>
          </a:p>
          <a:p>
            <a:pPr>
              <a:buNone/>
            </a:pPr>
            <a:r>
              <a:rPr lang="en-US" dirty="0" smtClean="0"/>
              <a:t>!, 			”,		near, 		negligible,</a:t>
            </a:r>
          </a:p>
          <a:p>
            <a:pPr>
              <a:buNone/>
            </a:pPr>
            <a:r>
              <a:rPr lang="en-US" dirty="0" smtClean="0"/>
              <a:t>difference, 	viewing,	experience, 	,, 		</a:t>
            </a:r>
          </a:p>
          <a:p>
            <a:pPr>
              <a:buNone/>
            </a:pPr>
            <a:r>
              <a:rPr lang="en-US" dirty="0" smtClean="0"/>
              <a:t>puts, 		par, 		</a:t>
            </a:r>
            <a:r>
              <a:rPr lang="en-US" dirty="0" err="1" smtClean="0"/>
              <a:t>iphone</a:t>
            </a:r>
            <a:r>
              <a:rPr lang="en-US" dirty="0" smtClean="0"/>
              <a:t>,	</a:t>
            </a:r>
            <a:r>
              <a:rPr lang="en-US" dirty="0" err="1" smtClean="0"/>
              <a:t>xs</a:t>
            </a:r>
            <a:r>
              <a:rPr lang="en-US" dirty="0" smtClean="0"/>
              <a:t>, 		</a:t>
            </a:r>
          </a:p>
          <a:p>
            <a:pPr>
              <a:buNone/>
            </a:pPr>
            <a:r>
              <a:rPr lang="en-US" dirty="0" err="1" smtClean="0"/>
              <a:t>xs</a:t>
            </a:r>
            <a:r>
              <a:rPr lang="en-US" dirty="0" smtClean="0"/>
              <a:t>, 		max, 		!, 		—, 	</a:t>
            </a:r>
          </a:p>
          <a:p>
            <a:pPr>
              <a:buNone/>
            </a:pPr>
            <a:r>
              <a:rPr lang="en-US" dirty="0" smtClean="0"/>
              <a:t>256, 		</a:t>
            </a:r>
            <a:r>
              <a:rPr lang="en-US" dirty="0" err="1" smtClean="0"/>
              <a:t>gb</a:t>
            </a:r>
            <a:r>
              <a:rPr lang="en-US" dirty="0" smtClean="0"/>
              <a:t>, 		storage,	version,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92500" lnSpcReduction="20000"/>
          </a:bodyPr>
          <a:lstStyle/>
          <a:p>
            <a:pPr>
              <a:buNone/>
            </a:pPr>
            <a:r>
              <a:rPr lang="en-US" i="1" u="none" strike="noStrike" dirty="0" smtClean="0"/>
              <a:t>tokens</a:t>
            </a:r>
            <a:r>
              <a:rPr lang="en-US" i="1" dirty="0" smtClean="0"/>
              <a:t> = [</a:t>
            </a:r>
            <a:r>
              <a:rPr lang="en-US" i="1" u="none" strike="noStrike" dirty="0" smtClean="0"/>
              <a:t>token</a:t>
            </a:r>
            <a:r>
              <a:rPr lang="en-US" i="1" dirty="0" smtClean="0"/>
              <a:t> 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tokens</a:t>
            </a:r>
            <a:r>
              <a:rPr lang="en-US" i="1" dirty="0" smtClean="0"/>
              <a:t> if </a:t>
            </a:r>
            <a:r>
              <a:rPr lang="en-US" b="1" i="1" dirty="0" smtClean="0"/>
              <a:t>not</a:t>
            </a:r>
            <a:r>
              <a:rPr lang="en-US" i="1" dirty="0" smtClean="0"/>
              <a:t> </a:t>
            </a:r>
            <a:r>
              <a:rPr lang="en-US" i="1" u="none" strike="noStrike" dirty="0" err="1" smtClean="0"/>
              <a:t>token</a:t>
            </a:r>
            <a:r>
              <a:rPr lang="en-US" i="1" dirty="0" err="1" smtClean="0"/>
              <a:t>.is_punct</a:t>
            </a:r>
            <a:r>
              <a:rPr lang="en-US" i="1" dirty="0" smtClean="0"/>
              <a:t>] </a:t>
            </a:r>
            <a:r>
              <a:rPr lang="en-US" i="1" u="none" strike="noStrike" dirty="0" smtClean="0"/>
              <a:t>tokens</a:t>
            </a:r>
          </a:p>
          <a:p>
            <a:pPr>
              <a:buNone/>
            </a:pPr>
            <a:r>
              <a:rPr lang="en-US" dirty="0" smtClean="0"/>
              <a:t>[</a:t>
            </a:r>
            <a:r>
              <a:rPr lang="en-US" dirty="0" err="1" smtClean="0"/>
              <a:t>iphone</a:t>
            </a:r>
            <a:r>
              <a:rPr lang="en-US" dirty="0" smtClean="0"/>
              <a:t>, 	</a:t>
            </a:r>
            <a:r>
              <a:rPr lang="en-US" dirty="0" err="1" smtClean="0"/>
              <a:t>xr</a:t>
            </a:r>
            <a:r>
              <a:rPr lang="en-US" dirty="0" smtClean="0"/>
              <a:t>, 		256, 		</a:t>
            </a:r>
            <a:r>
              <a:rPr lang="en-US" dirty="0" err="1" smtClean="0"/>
              <a:t>gb</a:t>
            </a:r>
            <a:r>
              <a:rPr lang="en-US" dirty="0" smtClean="0"/>
              <a:t>, 		lot,</a:t>
            </a:r>
          </a:p>
          <a:p>
            <a:pPr>
              <a:buNone/>
            </a:pPr>
            <a:r>
              <a:rPr lang="en-US" dirty="0" smtClean="0"/>
              <a:t>Criticism,	</a:t>
            </a:r>
            <a:r>
              <a:rPr lang="en-US" dirty="0" err="1" smtClean="0"/>
              <a:t>iphone</a:t>
            </a:r>
            <a:r>
              <a:rPr lang="en-US" dirty="0" smtClean="0"/>
              <a:t>, 	</a:t>
            </a:r>
            <a:r>
              <a:rPr lang="en-US" dirty="0" err="1" smtClean="0"/>
              <a:t>xr</a:t>
            </a:r>
            <a:r>
              <a:rPr lang="en-US" dirty="0" smtClean="0"/>
              <a:t>, 		inability,</a:t>
            </a:r>
          </a:p>
          <a:p>
            <a:pPr>
              <a:buNone/>
            </a:pPr>
            <a:r>
              <a:rPr lang="en-US" dirty="0" smtClean="0"/>
              <a:t>portrait, 	</a:t>
            </a:r>
            <a:r>
              <a:rPr lang="en-US" dirty="0" err="1" smtClean="0"/>
              <a:t>pics</a:t>
            </a:r>
            <a:r>
              <a:rPr lang="en-US" dirty="0" smtClean="0"/>
              <a:t>,		human, 	faces, 		true,</a:t>
            </a:r>
          </a:p>
          <a:p>
            <a:pPr>
              <a:buNone/>
            </a:pPr>
            <a:r>
              <a:rPr lang="en-US" dirty="0" smtClean="0"/>
              <a:t>easily,		overcome, 	downloading, 	software, 	app,</a:t>
            </a:r>
          </a:p>
          <a:p>
            <a:pPr>
              <a:buNone/>
            </a:pPr>
            <a:r>
              <a:rPr lang="en-US" dirty="0" smtClean="0"/>
              <a:t>halide, 		near, 		negligible, 	difference, 	</a:t>
            </a:r>
          </a:p>
          <a:p>
            <a:pPr>
              <a:buNone/>
            </a:pPr>
            <a:r>
              <a:rPr lang="en-US" dirty="0" smtClean="0"/>
              <a:t>viewing, 	experience, 	puts, 		par,	</a:t>
            </a:r>
          </a:p>
          <a:p>
            <a:pPr>
              <a:buNone/>
            </a:pPr>
            <a:r>
              <a:rPr lang="en-US" dirty="0" err="1" smtClean="0"/>
              <a:t>iphone</a:t>
            </a:r>
            <a:r>
              <a:rPr lang="en-US" dirty="0" smtClean="0"/>
              <a:t>, 	</a:t>
            </a:r>
            <a:r>
              <a:rPr lang="en-US" dirty="0" err="1" smtClean="0"/>
              <a:t>xs</a:t>
            </a:r>
            <a:r>
              <a:rPr lang="en-US" dirty="0" smtClean="0"/>
              <a:t>, 		</a:t>
            </a:r>
            <a:r>
              <a:rPr lang="en-US" dirty="0" err="1" smtClean="0"/>
              <a:t>xs</a:t>
            </a:r>
            <a:r>
              <a:rPr lang="en-US" dirty="0" smtClean="0"/>
              <a:t>, 		max, 		256,</a:t>
            </a:r>
          </a:p>
          <a:p>
            <a:pPr>
              <a:buNone/>
            </a:pPr>
            <a:r>
              <a:rPr lang="en-US" dirty="0" err="1" smtClean="0"/>
              <a:t>gb</a:t>
            </a:r>
            <a:r>
              <a:rPr lang="en-US" dirty="0" smtClean="0"/>
              <a:t>, 		storage,	version]</a:t>
            </a:r>
            <a:endParaRPr lang="en-US" i="1"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85000" lnSpcReduction="10000"/>
          </a:bodyPr>
          <a:lstStyle/>
          <a:p>
            <a:pPr>
              <a:buNone/>
            </a:pPr>
            <a:r>
              <a:rPr lang="en-US" i="1" u="none" strike="noStrike" dirty="0" smtClean="0"/>
              <a:t>tokens</a:t>
            </a:r>
            <a:r>
              <a:rPr lang="en-US" i="1" dirty="0" smtClean="0"/>
              <a:t> = [</a:t>
            </a:r>
            <a:r>
              <a:rPr lang="en-US" i="1" u="none" strike="noStrike" dirty="0" err="1" smtClean="0"/>
              <a:t>token</a:t>
            </a:r>
            <a:r>
              <a:rPr lang="en-US" i="1" dirty="0" err="1" smtClean="0"/>
              <a:t>.lemma</a:t>
            </a:r>
            <a:r>
              <a:rPr lang="en-US" i="1" dirty="0" smtClean="0"/>
              <a:t>_ 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tokens</a:t>
            </a:r>
            <a:r>
              <a:rPr lang="en-US" i="1" dirty="0" smtClean="0"/>
              <a:t>] </a:t>
            </a:r>
            <a:r>
              <a:rPr lang="en-US" i="1" u="none" strike="noStrike" dirty="0" smtClean="0"/>
              <a:t>tokens</a:t>
            </a:r>
          </a:p>
          <a:p>
            <a:pPr>
              <a:buNone/>
            </a:pPr>
            <a:r>
              <a:rPr lang="en-US" dirty="0" smtClean="0"/>
              <a:t>['</a:t>
            </a:r>
            <a:r>
              <a:rPr lang="en-US" dirty="0" err="1" smtClean="0"/>
              <a:t>iphone</a:t>
            </a:r>
            <a:r>
              <a:rPr lang="en-US" dirty="0" smtClean="0"/>
              <a:t>', 		'</a:t>
            </a:r>
            <a:r>
              <a:rPr lang="en-US" dirty="0" err="1" smtClean="0"/>
              <a:t>xr</a:t>
            </a:r>
            <a:r>
              <a:rPr lang="en-US" dirty="0" smtClean="0"/>
              <a:t>', 		'256', 		'</a:t>
            </a:r>
            <a:r>
              <a:rPr lang="en-US" dirty="0" err="1" smtClean="0"/>
              <a:t>gb</a:t>
            </a:r>
            <a:r>
              <a:rPr lang="en-US" dirty="0" smtClean="0"/>
              <a:t>', 	</a:t>
            </a:r>
          </a:p>
          <a:p>
            <a:pPr>
              <a:buNone/>
            </a:pPr>
            <a:r>
              <a:rPr lang="en-US" dirty="0" smtClean="0"/>
              <a:t>'lot‘,			'criticism', 	'</a:t>
            </a:r>
            <a:r>
              <a:rPr lang="en-US" dirty="0" err="1" smtClean="0"/>
              <a:t>iphone</a:t>
            </a:r>
            <a:r>
              <a:rPr lang="en-US" dirty="0" smtClean="0"/>
              <a:t>', 	'</a:t>
            </a:r>
            <a:r>
              <a:rPr lang="en-US" dirty="0" err="1" smtClean="0"/>
              <a:t>xr</a:t>
            </a:r>
            <a:r>
              <a:rPr lang="en-US" dirty="0" smtClean="0"/>
              <a:t>',</a:t>
            </a:r>
          </a:p>
          <a:p>
            <a:pPr>
              <a:buNone/>
            </a:pPr>
            <a:r>
              <a:rPr lang="en-US" dirty="0" smtClean="0"/>
              <a:t>'inability', 		'portrait',	'</a:t>
            </a:r>
            <a:r>
              <a:rPr lang="en-US" dirty="0" err="1" smtClean="0"/>
              <a:t>pic</a:t>
            </a:r>
            <a:r>
              <a:rPr lang="en-US" dirty="0" smtClean="0"/>
              <a:t>', 		'human',</a:t>
            </a:r>
          </a:p>
          <a:p>
            <a:pPr>
              <a:buNone/>
            </a:pPr>
            <a:r>
              <a:rPr lang="en-US" dirty="0" smtClean="0"/>
              <a:t>'face', 			'true', 		'easily‘,		'overcome',</a:t>
            </a:r>
          </a:p>
          <a:p>
            <a:pPr>
              <a:buNone/>
            </a:pPr>
            <a:r>
              <a:rPr lang="en-US" dirty="0" smtClean="0"/>
              <a:t>'download', 		'software',	'app', 		'halide',</a:t>
            </a:r>
          </a:p>
          <a:p>
            <a:pPr>
              <a:buNone/>
            </a:pPr>
            <a:r>
              <a:rPr lang="en-US" dirty="0" smtClean="0"/>
              <a:t>'near', 			'negligible',	'difference', 	'view',</a:t>
            </a:r>
          </a:p>
          <a:p>
            <a:pPr>
              <a:buNone/>
            </a:pPr>
            <a:r>
              <a:rPr lang="en-US" dirty="0" smtClean="0"/>
              <a:t>'experience‘,		'put', 		'par', 		'</a:t>
            </a:r>
            <a:r>
              <a:rPr lang="en-US" dirty="0" err="1" smtClean="0"/>
              <a:t>iphone</a:t>
            </a:r>
            <a:r>
              <a:rPr lang="en-US" dirty="0" smtClean="0"/>
              <a:t>',</a:t>
            </a:r>
          </a:p>
          <a:p>
            <a:pPr>
              <a:buNone/>
            </a:pPr>
            <a:r>
              <a:rPr lang="en-US" dirty="0" smtClean="0"/>
              <a:t>'</a:t>
            </a:r>
            <a:r>
              <a:rPr lang="en-US" dirty="0" err="1" smtClean="0"/>
              <a:t>xs</a:t>
            </a:r>
            <a:r>
              <a:rPr lang="en-US" dirty="0" smtClean="0"/>
              <a:t>', 			'</a:t>
            </a:r>
            <a:r>
              <a:rPr lang="en-US" dirty="0" err="1" smtClean="0"/>
              <a:t>xs</a:t>
            </a:r>
            <a:r>
              <a:rPr lang="en-US" dirty="0" smtClean="0"/>
              <a:t>',		'max', 		'256', 	</a:t>
            </a:r>
          </a:p>
          <a:p>
            <a:pPr>
              <a:buNone/>
            </a:pPr>
            <a:r>
              <a:rPr lang="en-US" dirty="0" smtClean="0"/>
              <a:t>'</a:t>
            </a:r>
            <a:r>
              <a:rPr lang="en-US" dirty="0" err="1" smtClean="0"/>
              <a:t>gb</a:t>
            </a:r>
            <a:r>
              <a:rPr lang="en-US" dirty="0" smtClean="0"/>
              <a:t>', 			'storage', 	'version']</a:t>
            </a:r>
            <a:endParaRPr lang="en-US" i="1"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fontScale="85000" lnSpcReduction="20000"/>
          </a:bodyPr>
          <a:lstStyle/>
          <a:p>
            <a:pPr>
              <a:buNone/>
            </a:pPr>
            <a:r>
              <a:rPr lang="en-US" i="1" dirty="0" smtClean="0"/>
              <a:t>' '.join(</a:t>
            </a:r>
            <a:r>
              <a:rPr lang="en-US" i="1" u="none" strike="noStrike" dirty="0" smtClean="0"/>
              <a:t>tokens</a:t>
            </a:r>
            <a:r>
              <a:rPr lang="en-US" i="1" dirty="0" smtClean="0"/>
              <a:t>)</a:t>
            </a:r>
          </a:p>
          <a:p>
            <a:pPr>
              <a:buNone/>
            </a:pPr>
            <a:r>
              <a:rPr lang="en-US" dirty="0" smtClean="0"/>
              <a:t>	'</a:t>
            </a:r>
            <a:r>
              <a:rPr lang="en-US" dirty="0" err="1" smtClean="0"/>
              <a:t>iphone</a:t>
            </a:r>
            <a:r>
              <a:rPr lang="en-US" dirty="0" smtClean="0"/>
              <a:t> </a:t>
            </a:r>
            <a:r>
              <a:rPr lang="en-US" dirty="0" err="1" smtClean="0"/>
              <a:t>xr</a:t>
            </a:r>
            <a:r>
              <a:rPr lang="en-US" dirty="0" smtClean="0"/>
              <a:t> 256 </a:t>
            </a:r>
            <a:r>
              <a:rPr lang="en-US" dirty="0" err="1" smtClean="0"/>
              <a:t>gb</a:t>
            </a:r>
            <a:r>
              <a:rPr lang="en-US" dirty="0" smtClean="0"/>
              <a:t> lot criticism </a:t>
            </a:r>
            <a:r>
              <a:rPr lang="en-US" dirty="0" err="1" smtClean="0"/>
              <a:t>iphone</a:t>
            </a:r>
            <a:r>
              <a:rPr lang="en-US" dirty="0" smtClean="0"/>
              <a:t> </a:t>
            </a:r>
            <a:r>
              <a:rPr lang="en-US" dirty="0" err="1" smtClean="0"/>
              <a:t>xr</a:t>
            </a:r>
            <a:r>
              <a:rPr lang="en-US" dirty="0" smtClean="0"/>
              <a:t> inability portrait </a:t>
            </a:r>
            <a:r>
              <a:rPr lang="en-US" dirty="0" err="1" smtClean="0"/>
              <a:t>pic</a:t>
            </a:r>
            <a:r>
              <a:rPr lang="en-US" dirty="0" smtClean="0"/>
              <a:t> human face true easily overcome download software app halide near negligible difference view experience put par </a:t>
            </a:r>
            <a:r>
              <a:rPr lang="en-US" dirty="0" err="1" smtClean="0"/>
              <a:t>iphone</a:t>
            </a:r>
            <a:r>
              <a:rPr lang="en-US" dirty="0" smtClean="0"/>
              <a:t> </a:t>
            </a:r>
            <a:r>
              <a:rPr lang="en-US" dirty="0" err="1" smtClean="0"/>
              <a:t>xs</a:t>
            </a:r>
            <a:r>
              <a:rPr lang="en-US" dirty="0" smtClean="0"/>
              <a:t> </a:t>
            </a:r>
            <a:r>
              <a:rPr lang="en-US" dirty="0" err="1" smtClean="0"/>
              <a:t>xs</a:t>
            </a:r>
            <a:r>
              <a:rPr lang="en-US" dirty="0" smtClean="0"/>
              <a:t> max 256 </a:t>
            </a:r>
            <a:r>
              <a:rPr lang="en-US" dirty="0" err="1" smtClean="0"/>
              <a:t>gb</a:t>
            </a:r>
            <a:r>
              <a:rPr lang="en-US" dirty="0" smtClean="0"/>
              <a:t> storage version‘</a:t>
            </a:r>
            <a:endParaRPr lang="en-US" i="1" dirty="0" smtClean="0"/>
          </a:p>
          <a:p>
            <a:pPr>
              <a:buNone/>
            </a:pPr>
            <a:r>
              <a:rPr lang="en-US" i="1" dirty="0" smtClean="0"/>
              <a:t>def </a:t>
            </a:r>
            <a:r>
              <a:rPr lang="en-US" i="1" u="none" strike="noStrike" dirty="0" smtClean="0"/>
              <a:t>preprocess</a:t>
            </a:r>
            <a:r>
              <a:rPr lang="en-US" i="1" dirty="0" smtClean="0"/>
              <a:t>(</a:t>
            </a:r>
            <a:r>
              <a:rPr lang="en-US" i="1" u="none" strike="noStrike" dirty="0" smtClean="0"/>
              <a:t>x</a:t>
            </a:r>
            <a:r>
              <a:rPr lang="en-US" i="1" dirty="0" smtClean="0"/>
              <a:t>): </a:t>
            </a:r>
          </a:p>
          <a:p>
            <a:pPr>
              <a:buNone/>
            </a:pPr>
            <a:r>
              <a:rPr lang="en-US" i="1" u="none" strike="noStrike" dirty="0" smtClean="0"/>
              <a:t>		doc</a:t>
            </a:r>
            <a:r>
              <a:rPr lang="en-US" i="1" dirty="0" smtClean="0"/>
              <a:t>=</a:t>
            </a:r>
            <a:r>
              <a:rPr lang="en-US" i="1" u="none" strike="noStrike" dirty="0" err="1" smtClean="0"/>
              <a:t>nlp</a:t>
            </a:r>
            <a:r>
              <a:rPr lang="en-US" i="1" dirty="0" smtClean="0"/>
              <a:t>(</a:t>
            </a:r>
            <a:r>
              <a:rPr lang="en-US" i="1" u="none" strike="noStrike" dirty="0" err="1" smtClean="0"/>
              <a:t>x</a:t>
            </a:r>
            <a:r>
              <a:rPr lang="en-US" i="1" dirty="0" err="1" smtClean="0"/>
              <a:t>.lower</a:t>
            </a:r>
            <a:r>
              <a:rPr lang="en-US" i="1" dirty="0" smtClean="0"/>
              <a:t>()) </a:t>
            </a:r>
          </a:p>
          <a:p>
            <a:pPr>
              <a:buNone/>
            </a:pPr>
            <a:r>
              <a:rPr lang="en-US" i="1" u="none" strike="noStrike" dirty="0" smtClean="0"/>
              <a:t>		tokens</a:t>
            </a:r>
            <a:r>
              <a:rPr lang="en-US" i="1" dirty="0" smtClean="0"/>
              <a:t>=[</a:t>
            </a:r>
            <a:r>
              <a:rPr lang="en-US" i="1" u="none" strike="noStrike" dirty="0" smtClean="0"/>
              <a:t>token</a:t>
            </a:r>
            <a:r>
              <a:rPr lang="en-US" i="1" dirty="0" smtClean="0"/>
              <a:t> 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doc</a:t>
            </a:r>
            <a:r>
              <a:rPr lang="en-US" i="1" dirty="0" smtClean="0"/>
              <a:t>] </a:t>
            </a:r>
          </a:p>
          <a:p>
            <a:pPr>
              <a:buNone/>
            </a:pPr>
            <a:r>
              <a:rPr lang="en-US" i="1" u="none" strike="noStrike" dirty="0" smtClean="0"/>
              <a:t>		tokens</a:t>
            </a:r>
            <a:r>
              <a:rPr lang="en-US" i="1" dirty="0" smtClean="0"/>
              <a:t>=[</a:t>
            </a:r>
            <a:r>
              <a:rPr lang="en-US" i="1" u="none" strike="noStrike" dirty="0" smtClean="0"/>
              <a:t>token</a:t>
            </a:r>
            <a:r>
              <a:rPr lang="en-US" i="1" dirty="0" smtClean="0"/>
              <a:t> 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doc</a:t>
            </a:r>
            <a:r>
              <a:rPr lang="en-US" i="1" dirty="0" smtClean="0"/>
              <a:t> if </a:t>
            </a:r>
            <a:r>
              <a:rPr lang="en-US" b="1" i="1" dirty="0" smtClean="0"/>
              <a:t>not</a:t>
            </a:r>
            <a:r>
              <a:rPr lang="en-US" i="1" dirty="0" smtClean="0"/>
              <a:t> </a:t>
            </a:r>
            <a:r>
              <a:rPr lang="en-US" i="1" u="none" strike="noStrike" dirty="0" err="1" smtClean="0"/>
              <a:t>token</a:t>
            </a:r>
            <a:r>
              <a:rPr lang="en-US" i="1" dirty="0" err="1" smtClean="0"/>
              <a:t>.is_stop</a:t>
            </a:r>
            <a:r>
              <a:rPr lang="en-US" i="1" dirty="0" smtClean="0"/>
              <a:t> </a:t>
            </a:r>
            <a:r>
              <a:rPr lang="en-US" b="1" i="1" dirty="0" smtClean="0"/>
              <a:t>and</a:t>
            </a:r>
            <a:r>
              <a:rPr lang="en-US" i="1" dirty="0" smtClean="0"/>
              <a:t> </a:t>
            </a:r>
            <a:r>
              <a:rPr lang="en-US" b="1" i="1" dirty="0" smtClean="0"/>
              <a:t>not</a:t>
            </a:r>
            <a:r>
              <a:rPr lang="en-US" i="1" dirty="0" smtClean="0"/>
              <a:t> </a:t>
            </a:r>
            <a:r>
              <a:rPr lang="en-US" i="1" u="none" strike="noStrike" dirty="0" err="1" smtClean="0"/>
              <a:t>token</a:t>
            </a:r>
            <a:r>
              <a:rPr lang="en-US" i="1" dirty="0" err="1" smtClean="0"/>
              <a:t>.is_punct</a:t>
            </a:r>
            <a:r>
              <a:rPr lang="en-US" i="1" dirty="0" smtClean="0"/>
              <a:t> </a:t>
            </a:r>
            <a:r>
              <a:rPr lang="en-US" b="1" i="1" dirty="0" smtClean="0"/>
              <a:t>and</a:t>
            </a:r>
            <a:r>
              <a:rPr lang="en-US" i="1" dirty="0" smtClean="0"/>
              <a:t> </a:t>
            </a:r>
            <a:r>
              <a:rPr lang="en-US" b="1" i="1" dirty="0" smtClean="0"/>
              <a:t>not</a:t>
            </a:r>
            <a:r>
              <a:rPr lang="en-US" i="1" dirty="0" smtClean="0"/>
              <a:t> </a:t>
            </a:r>
            <a:r>
              <a:rPr lang="en-US" i="1" u="none" strike="noStrike" dirty="0" err="1" smtClean="0"/>
              <a:t>token</a:t>
            </a:r>
            <a:r>
              <a:rPr lang="en-US" i="1" dirty="0" err="1" smtClean="0"/>
              <a:t>.is_digit</a:t>
            </a:r>
            <a:r>
              <a:rPr lang="en-US" i="1" dirty="0" smtClean="0"/>
              <a:t>] 	</a:t>
            </a:r>
            <a:r>
              <a:rPr lang="en-US" i="1" u="none" strike="noStrike" dirty="0" smtClean="0"/>
              <a:t>tokens</a:t>
            </a:r>
            <a:r>
              <a:rPr lang="en-US" i="1" dirty="0" smtClean="0"/>
              <a:t>=[</a:t>
            </a:r>
            <a:r>
              <a:rPr lang="en-US" i="1" u="none" strike="noStrike" dirty="0" err="1" smtClean="0"/>
              <a:t>token</a:t>
            </a:r>
            <a:r>
              <a:rPr lang="en-US" i="1" dirty="0" err="1" smtClean="0"/>
              <a:t>.lemma</a:t>
            </a:r>
            <a:r>
              <a:rPr lang="en-US" i="1" dirty="0" smtClean="0"/>
              <a:t>_ for </a:t>
            </a:r>
            <a:r>
              <a:rPr lang="en-US" i="1" u="none" strike="noStrike" dirty="0" smtClean="0"/>
              <a:t>token</a:t>
            </a:r>
            <a:r>
              <a:rPr lang="en-US" i="1" dirty="0" smtClean="0"/>
              <a:t> </a:t>
            </a:r>
            <a:r>
              <a:rPr lang="en-US" b="1" i="1" dirty="0" smtClean="0"/>
              <a:t>in</a:t>
            </a:r>
            <a:r>
              <a:rPr lang="en-US" i="1" dirty="0" smtClean="0"/>
              <a:t> </a:t>
            </a:r>
            <a:r>
              <a:rPr lang="en-US" i="1" u="none" strike="noStrike" dirty="0" smtClean="0"/>
              <a:t>tokens</a:t>
            </a:r>
            <a:r>
              <a:rPr lang="en-US" i="1" dirty="0" smtClean="0"/>
              <a:t>] </a:t>
            </a:r>
          </a:p>
          <a:p>
            <a:pPr>
              <a:buNone/>
            </a:pPr>
            <a:r>
              <a:rPr lang="en-US" i="1" dirty="0" smtClean="0"/>
              <a:t>		return ' '.join(</a:t>
            </a:r>
            <a:r>
              <a:rPr lang="en-US" i="1" u="none" strike="noStrike" dirty="0" smtClean="0"/>
              <a:t>tokens</a:t>
            </a:r>
            <a:r>
              <a:rPr lang="en-US" i="1" dirty="0" smtClean="0"/>
              <a:t>) </a:t>
            </a:r>
          </a:p>
          <a:p>
            <a:pPr>
              <a:buNone/>
            </a:pPr>
            <a:endParaRPr lang="en-US" i="1" u="none" strike="noStrike" dirty="0" smtClean="0"/>
          </a:p>
          <a:p>
            <a:pPr>
              <a:buNone/>
            </a:pPr>
            <a:r>
              <a:rPr lang="en-US" i="1" u="none" strike="noStrike" dirty="0" err="1" smtClean="0"/>
              <a:t>df</a:t>
            </a:r>
            <a:r>
              <a:rPr lang="en-US" i="1" dirty="0" smtClean="0"/>
              <a:t>['clean text']=</a:t>
            </a:r>
            <a:r>
              <a:rPr lang="en-US" i="1" u="none" strike="noStrike" dirty="0" err="1" smtClean="0"/>
              <a:t>df</a:t>
            </a:r>
            <a:r>
              <a:rPr lang="en-US" i="1" dirty="0" smtClean="0"/>
              <a:t>['full review'].apply(</a:t>
            </a:r>
            <a:r>
              <a:rPr lang="en-US" i="1" u="none" strike="noStrike" dirty="0" smtClean="0"/>
              <a:t>preprocess</a:t>
            </a:r>
            <a:r>
              <a:rPr lang="en-US" i="1"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786478"/>
          </a:xfrm>
        </p:spPr>
        <p:txBody>
          <a:bodyPr>
            <a:normAutofit fontScale="77500" lnSpcReduction="20000"/>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from </a:t>
            </a:r>
            <a:r>
              <a:rPr lang="en-US" dirty="0" err="1" smtClean="0"/>
              <a:t>sklearn.feature_extraction.text</a:t>
            </a:r>
            <a:r>
              <a:rPr lang="en-US" dirty="0" smtClean="0"/>
              <a:t> import </a:t>
            </a:r>
            <a:r>
              <a:rPr lang="en-US" dirty="0" err="1" smtClean="0"/>
              <a:t>TfidfVectorizer</a:t>
            </a:r>
            <a:endParaRPr lang="en-US" dirty="0" smtClean="0"/>
          </a:p>
          <a:p>
            <a:pPr>
              <a:buNone/>
            </a:pPr>
            <a:r>
              <a:rPr lang="en-US" dirty="0" smtClean="0"/>
              <a:t>from </a:t>
            </a:r>
            <a:r>
              <a:rPr lang="en-US" dirty="0" err="1" smtClean="0"/>
              <a:t>sklearn.naive_bayes</a:t>
            </a:r>
            <a:r>
              <a:rPr lang="en-US" dirty="0" smtClean="0"/>
              <a:t> import </a:t>
            </a:r>
            <a:r>
              <a:rPr lang="en-US" dirty="0" err="1" smtClean="0"/>
              <a:t>MultinomialNB</a:t>
            </a:r>
            <a:endParaRPr lang="en-US" dirty="0" smtClean="0"/>
          </a:p>
          <a:p>
            <a:pPr>
              <a:buNone/>
            </a:pPr>
            <a:r>
              <a:rPr lang="en-US" dirty="0" smtClean="0"/>
              <a:t>data = </a:t>
            </a:r>
            <a:r>
              <a:rPr lang="en-US" dirty="0" err="1" smtClean="0"/>
              <a:t>np.loadtxt</a:t>
            </a:r>
            <a:r>
              <a:rPr lang="en-US" dirty="0" smtClean="0"/>
              <a:t>('iphone_purchase_reviews.csv', delimiter=',', </a:t>
            </a:r>
            <a:r>
              <a:rPr lang="en-US" dirty="0" err="1" smtClean="0"/>
              <a:t>dtype</a:t>
            </a:r>
            <a:r>
              <a:rPr lang="en-US" dirty="0" smtClean="0"/>
              <a:t>=</a:t>
            </a:r>
            <a:r>
              <a:rPr lang="en-US" dirty="0" err="1" smtClean="0"/>
              <a:t>str</a:t>
            </a:r>
            <a:r>
              <a:rPr lang="en-US" dirty="0" smtClean="0"/>
              <a:t>)</a:t>
            </a:r>
          </a:p>
          <a:p>
            <a:pPr>
              <a:buNone/>
            </a:pPr>
            <a:r>
              <a:rPr lang="en-US" dirty="0" err="1" smtClean="0"/>
              <a:t>vectorizer</a:t>
            </a:r>
            <a:r>
              <a:rPr lang="en-US" dirty="0" smtClean="0"/>
              <a:t> = </a:t>
            </a:r>
            <a:r>
              <a:rPr lang="en-US" dirty="0" err="1" smtClean="0"/>
              <a:t>TfidfVectorizer</a:t>
            </a:r>
            <a:r>
              <a:rPr lang="en-US" dirty="0" smtClean="0"/>
              <a:t>(</a:t>
            </a:r>
            <a:r>
              <a:rPr lang="en-US" dirty="0" err="1" smtClean="0"/>
              <a:t>stop_words</a:t>
            </a:r>
            <a:r>
              <a:rPr lang="en-US" dirty="0" smtClean="0"/>
              <a:t>='</a:t>
            </a:r>
            <a:r>
              <a:rPr lang="en-US" dirty="0" err="1" smtClean="0"/>
              <a:t>english</a:t>
            </a:r>
            <a:r>
              <a:rPr lang="en-US" dirty="0" smtClean="0"/>
              <a:t>')</a:t>
            </a:r>
          </a:p>
          <a:p>
            <a:pPr>
              <a:buNone/>
            </a:pPr>
            <a:r>
              <a:rPr lang="en-US" dirty="0" smtClean="0"/>
              <a:t>X = </a:t>
            </a:r>
            <a:r>
              <a:rPr lang="en-US" dirty="0" err="1" smtClean="0"/>
              <a:t>vectorizer.fit_transform</a:t>
            </a:r>
            <a:r>
              <a:rPr lang="en-US" dirty="0" smtClean="0"/>
              <a:t>(data[:, 0])</a:t>
            </a:r>
          </a:p>
          <a:p>
            <a:pPr>
              <a:buNone/>
            </a:pP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data[:, 1], </a:t>
            </a:r>
            <a:r>
              <a:rPr lang="en-US" dirty="0" err="1" smtClean="0"/>
              <a:t>test_size</a:t>
            </a:r>
            <a:r>
              <a:rPr lang="en-US" dirty="0" smtClean="0"/>
              <a:t>=0.25)</a:t>
            </a:r>
          </a:p>
          <a:p>
            <a:pPr>
              <a:buNone/>
            </a:pPr>
            <a:r>
              <a:rPr lang="en-US" dirty="0" err="1" smtClean="0"/>
              <a:t>clf</a:t>
            </a:r>
            <a:r>
              <a:rPr lang="en-US" dirty="0" smtClean="0"/>
              <a:t> = </a:t>
            </a:r>
            <a:r>
              <a:rPr lang="en-US" dirty="0" err="1" smtClean="0"/>
              <a:t>MultinomialNB</a:t>
            </a:r>
            <a:r>
              <a:rPr lang="en-US" dirty="0" smtClean="0"/>
              <a:t>()</a:t>
            </a:r>
          </a:p>
          <a:p>
            <a:pPr>
              <a:buNone/>
            </a:pPr>
            <a:r>
              <a:rPr lang="en-US" dirty="0" smtClean="0"/>
              <a:t>clf.fit(</a:t>
            </a:r>
            <a:r>
              <a:rPr lang="en-US" dirty="0" err="1" smtClean="0"/>
              <a:t>X_train</a:t>
            </a:r>
            <a:r>
              <a:rPr lang="en-US" dirty="0" smtClean="0"/>
              <a:t>, </a:t>
            </a:r>
            <a:r>
              <a:rPr lang="en-US" dirty="0" err="1" smtClean="0"/>
              <a:t>y_train</a:t>
            </a:r>
            <a:r>
              <a:rPr lang="en-US" dirty="0" smtClean="0"/>
              <a:t>)</a:t>
            </a:r>
          </a:p>
          <a:p>
            <a:pPr>
              <a:buNone/>
            </a:pPr>
            <a:r>
              <a:rPr lang="en-US" dirty="0" err="1" smtClean="0"/>
              <a:t>y_pred</a:t>
            </a:r>
            <a:r>
              <a:rPr lang="en-US" dirty="0" smtClean="0"/>
              <a:t> = </a:t>
            </a:r>
            <a:r>
              <a:rPr lang="en-US" dirty="0" err="1" smtClean="0"/>
              <a:t>clf.predict</a:t>
            </a:r>
            <a:r>
              <a:rPr lang="en-US" dirty="0" smtClean="0"/>
              <a:t>(</a:t>
            </a:r>
            <a:r>
              <a:rPr lang="en-US" dirty="0" err="1" smtClean="0"/>
              <a:t>X_test</a:t>
            </a:r>
            <a:r>
              <a:rPr lang="en-US" dirty="0" smtClean="0"/>
              <a:t>)</a:t>
            </a:r>
          </a:p>
          <a:p>
            <a:pPr>
              <a:buNone/>
            </a:pPr>
            <a:r>
              <a:rPr lang="en-US" dirty="0" smtClean="0"/>
              <a:t>accuracy = </a:t>
            </a:r>
            <a:r>
              <a:rPr lang="en-US" dirty="0" err="1" smtClean="0"/>
              <a:t>np.mean</a:t>
            </a:r>
            <a:r>
              <a:rPr lang="en-US" dirty="0" smtClean="0"/>
              <a:t>(</a:t>
            </a:r>
            <a:r>
              <a:rPr lang="en-US" dirty="0" err="1" smtClean="0"/>
              <a:t>y_pred</a:t>
            </a:r>
            <a:r>
              <a:rPr lang="en-US" dirty="0" smtClean="0"/>
              <a:t> == </a:t>
            </a:r>
            <a:r>
              <a:rPr lang="en-US" dirty="0" err="1" smtClean="0"/>
              <a:t>y_test</a:t>
            </a:r>
            <a:r>
              <a:rPr lang="en-US" dirty="0" smtClean="0"/>
              <a:t>)</a:t>
            </a:r>
          </a:p>
          <a:p>
            <a:pPr>
              <a:buNone/>
            </a:pPr>
            <a:r>
              <a:rPr lang="en-US" dirty="0" smtClean="0"/>
              <a:t>print('Accuracy:', accuracy)</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62500" lnSpcReduction="20000"/>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from </a:t>
            </a:r>
            <a:r>
              <a:rPr lang="en-US" dirty="0" err="1" smtClean="0"/>
              <a:t>sklearn.feature_extraction.text</a:t>
            </a:r>
            <a:r>
              <a:rPr lang="en-US" dirty="0" smtClean="0"/>
              <a:t> import </a:t>
            </a:r>
            <a:r>
              <a:rPr lang="en-US" dirty="0" err="1" smtClean="0"/>
              <a:t>TfidfVectorizer</a:t>
            </a:r>
            <a:endParaRPr lang="en-US" dirty="0" smtClean="0"/>
          </a:p>
          <a:p>
            <a:pPr>
              <a:buNone/>
            </a:pPr>
            <a:r>
              <a:rPr lang="en-US" dirty="0" smtClean="0"/>
              <a:t>from </a:t>
            </a:r>
            <a:r>
              <a:rPr lang="en-US" dirty="0" err="1" smtClean="0"/>
              <a:t>sklearn.naive_bayes</a:t>
            </a:r>
            <a:r>
              <a:rPr lang="en-US" dirty="0" smtClean="0"/>
              <a:t> import </a:t>
            </a:r>
            <a:r>
              <a:rPr lang="en-US" dirty="0" err="1" smtClean="0"/>
              <a:t>MultinomialNB</a:t>
            </a:r>
            <a:endParaRPr lang="en-US" dirty="0" smtClean="0"/>
          </a:p>
          <a:p>
            <a:pPr>
              <a:buNone/>
            </a:pPr>
            <a:r>
              <a:rPr lang="en-US" dirty="0" smtClean="0"/>
              <a:t>data = </a:t>
            </a:r>
            <a:r>
              <a:rPr lang="en-US" dirty="0" err="1" smtClean="0"/>
              <a:t>np.loadtxt</a:t>
            </a:r>
            <a:r>
              <a:rPr lang="en-US" dirty="0" smtClean="0"/>
              <a:t>('iphone_purchase_reviews.csv', delimiter=',', </a:t>
            </a:r>
            <a:r>
              <a:rPr lang="en-US" dirty="0" err="1" smtClean="0"/>
              <a:t>dtype</a:t>
            </a:r>
            <a:r>
              <a:rPr lang="en-US" dirty="0" smtClean="0"/>
              <a:t>=</a:t>
            </a:r>
            <a:r>
              <a:rPr lang="en-US" dirty="0" err="1" smtClean="0"/>
              <a:t>str</a:t>
            </a:r>
            <a:r>
              <a:rPr lang="en-US" dirty="0" smtClean="0"/>
              <a:t>)</a:t>
            </a:r>
          </a:p>
          <a:p>
            <a:pPr>
              <a:buNone/>
            </a:pPr>
            <a:r>
              <a:rPr lang="en-US" dirty="0" err="1" smtClean="0"/>
              <a:t>vectorizer</a:t>
            </a:r>
            <a:r>
              <a:rPr lang="en-US" dirty="0" smtClean="0"/>
              <a:t> = </a:t>
            </a:r>
            <a:r>
              <a:rPr lang="en-US" dirty="0" err="1" smtClean="0"/>
              <a:t>TfidfVectorizer</a:t>
            </a:r>
            <a:r>
              <a:rPr lang="en-US" dirty="0" smtClean="0"/>
              <a:t>(</a:t>
            </a:r>
            <a:r>
              <a:rPr lang="en-US" dirty="0" err="1" smtClean="0"/>
              <a:t>stop_words</a:t>
            </a:r>
            <a:r>
              <a:rPr lang="en-US" dirty="0" smtClean="0"/>
              <a:t>='</a:t>
            </a:r>
            <a:r>
              <a:rPr lang="en-US" dirty="0" err="1" smtClean="0"/>
              <a:t>english</a:t>
            </a:r>
            <a:r>
              <a:rPr lang="en-US" dirty="0" smtClean="0"/>
              <a:t>')</a:t>
            </a:r>
          </a:p>
          <a:p>
            <a:pPr>
              <a:buNone/>
            </a:pPr>
            <a:r>
              <a:rPr lang="en-US" dirty="0" smtClean="0"/>
              <a:t>X = </a:t>
            </a:r>
            <a:r>
              <a:rPr lang="en-US" dirty="0" err="1" smtClean="0"/>
              <a:t>vectorizer.fit_transform</a:t>
            </a:r>
            <a:r>
              <a:rPr lang="en-US" dirty="0" smtClean="0"/>
              <a:t>(data[:, 0])</a:t>
            </a:r>
          </a:p>
          <a:p>
            <a:pPr>
              <a:buNone/>
            </a:pPr>
            <a:r>
              <a:rPr lang="en-US" dirty="0" err="1" smtClean="0"/>
              <a:t>clf</a:t>
            </a:r>
            <a:r>
              <a:rPr lang="en-US" dirty="0" smtClean="0"/>
              <a:t> = </a:t>
            </a:r>
            <a:r>
              <a:rPr lang="en-US" dirty="0" err="1" smtClean="0"/>
              <a:t>MultinomialNB</a:t>
            </a:r>
            <a:r>
              <a:rPr lang="en-US" dirty="0" smtClean="0"/>
              <a:t>()</a:t>
            </a:r>
          </a:p>
          <a:p>
            <a:pPr>
              <a:buNone/>
            </a:pPr>
            <a:r>
              <a:rPr lang="en-US" dirty="0" err="1" smtClean="0"/>
              <a:t>clf.load</a:t>
            </a:r>
            <a:r>
              <a:rPr lang="en-US" dirty="0" smtClean="0"/>
              <a:t>('sentiment_analysis_model.h5')</a:t>
            </a:r>
          </a:p>
          <a:p>
            <a:pPr>
              <a:buNone/>
            </a:pPr>
            <a:r>
              <a:rPr lang="en-US" dirty="0" err="1" smtClean="0"/>
              <a:t>y_pred</a:t>
            </a:r>
            <a:r>
              <a:rPr lang="en-US" dirty="0" smtClean="0"/>
              <a:t> = </a:t>
            </a:r>
            <a:r>
              <a:rPr lang="en-US" dirty="0" err="1" smtClean="0"/>
              <a:t>clf.predict</a:t>
            </a:r>
            <a:r>
              <a:rPr lang="en-US" dirty="0" smtClean="0"/>
              <a:t>(X[data[:, 1] == 'Evaluating'])</a:t>
            </a:r>
          </a:p>
          <a:p>
            <a:pPr>
              <a:buNone/>
            </a:pPr>
            <a:r>
              <a:rPr lang="en-US" dirty="0" err="1" smtClean="0"/>
              <a:t>positive_reviews</a:t>
            </a:r>
            <a:r>
              <a:rPr lang="en-US" dirty="0" smtClean="0"/>
              <a:t> = np.sum(</a:t>
            </a:r>
            <a:r>
              <a:rPr lang="en-US" dirty="0" err="1" smtClean="0"/>
              <a:t>y_pred</a:t>
            </a:r>
            <a:r>
              <a:rPr lang="en-US" dirty="0" smtClean="0"/>
              <a:t> == 'positive')</a:t>
            </a:r>
          </a:p>
          <a:p>
            <a:pPr>
              <a:buNone/>
            </a:pPr>
            <a:r>
              <a:rPr lang="en-US" dirty="0" err="1" smtClean="0"/>
              <a:t>negative_reviews</a:t>
            </a:r>
            <a:r>
              <a:rPr lang="en-US" dirty="0" smtClean="0"/>
              <a:t> = np.sum(</a:t>
            </a:r>
            <a:r>
              <a:rPr lang="en-US" dirty="0" err="1" smtClean="0"/>
              <a:t>y_pred</a:t>
            </a:r>
            <a:r>
              <a:rPr lang="en-US" dirty="0" smtClean="0"/>
              <a:t> == 'negative')</a:t>
            </a:r>
          </a:p>
          <a:p>
            <a:pPr>
              <a:buNone/>
            </a:pPr>
            <a:r>
              <a:rPr lang="en-US" dirty="0" err="1" smtClean="0"/>
              <a:t>neutral_reviews</a:t>
            </a:r>
            <a:r>
              <a:rPr lang="en-US" dirty="0" smtClean="0"/>
              <a:t> = np.sum(</a:t>
            </a:r>
            <a:r>
              <a:rPr lang="en-US" dirty="0" err="1" smtClean="0"/>
              <a:t>y_pred</a:t>
            </a:r>
            <a:r>
              <a:rPr lang="en-US" dirty="0" smtClean="0"/>
              <a:t> == 'neutral')</a:t>
            </a:r>
          </a:p>
          <a:p>
            <a:pPr>
              <a:buNone/>
            </a:pPr>
            <a:r>
              <a:rPr lang="en-US" dirty="0" smtClean="0"/>
              <a:t>print('Percentage of positive reviews:', </a:t>
            </a:r>
            <a:r>
              <a:rPr lang="en-US" dirty="0" err="1" smtClean="0"/>
              <a:t>positive_reviews</a:t>
            </a:r>
            <a:r>
              <a:rPr lang="en-US" dirty="0" smtClean="0"/>
              <a:t> / np.sum(</a:t>
            </a:r>
            <a:r>
              <a:rPr lang="en-US" dirty="0" err="1" smtClean="0"/>
              <a:t>y_pred</a:t>
            </a:r>
            <a:r>
              <a:rPr lang="en-US" dirty="0" smtClean="0"/>
              <a:t>) * 100)</a:t>
            </a:r>
          </a:p>
          <a:p>
            <a:pPr>
              <a:buNone/>
            </a:pPr>
            <a:r>
              <a:rPr lang="en-US" dirty="0" smtClean="0"/>
              <a:t>print('Percentage of negative reviews:', </a:t>
            </a:r>
            <a:r>
              <a:rPr lang="en-US" dirty="0" err="1" smtClean="0"/>
              <a:t>negative_reviews</a:t>
            </a:r>
            <a:r>
              <a:rPr lang="en-US" dirty="0" smtClean="0"/>
              <a:t> / np.sum(</a:t>
            </a:r>
            <a:r>
              <a:rPr lang="en-US" dirty="0" err="1" smtClean="0"/>
              <a:t>y_pred</a:t>
            </a:r>
            <a:r>
              <a:rPr lang="en-US" dirty="0" smtClean="0"/>
              <a:t>) * 100)</a:t>
            </a:r>
          </a:p>
          <a:p>
            <a:pPr>
              <a:buNone/>
            </a:pPr>
            <a:r>
              <a:rPr lang="en-US" dirty="0" smtClean="0"/>
              <a:t>print('Percentage of neutral reviews:', </a:t>
            </a:r>
            <a:r>
              <a:rPr lang="en-US" dirty="0" err="1" smtClean="0"/>
              <a:t>neutral_reviews</a:t>
            </a:r>
            <a:r>
              <a:rPr lang="en-US" dirty="0" smtClean="0"/>
              <a:t> / np.sum(</a:t>
            </a:r>
            <a:r>
              <a:rPr lang="en-US" dirty="0" err="1" smtClean="0"/>
              <a:t>y_pred</a:t>
            </a:r>
            <a:r>
              <a:rPr lang="en-US" smtClean="0"/>
              <a:t>) * 100)</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pPr>
              <a:buNone/>
            </a:pPr>
            <a:r>
              <a:rPr lang="en-US" b="1" dirty="0" smtClean="0"/>
              <a:t>Problem Definition and Design Thinking</a:t>
            </a:r>
          </a:p>
          <a:p>
            <a:pPr>
              <a:buNone/>
            </a:pPr>
            <a:r>
              <a:rPr lang="en-US" b="1" dirty="0" smtClean="0"/>
              <a:t>Problem Definition:</a:t>
            </a:r>
          </a:p>
          <a:p>
            <a:pPr>
              <a:buNone/>
            </a:pPr>
            <a:r>
              <a:rPr lang="en-US" b="1" dirty="0" smtClean="0"/>
              <a:t>		</a:t>
            </a:r>
            <a:r>
              <a:rPr lang="en-US" dirty="0" smtClean="0"/>
              <a:t> 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normAutofit/>
          </a:bodyPr>
          <a:lstStyle/>
          <a:p>
            <a:pPr algn="l"/>
            <a:r>
              <a:rPr lang="en-IN" sz="3200" b="1" dirty="0" smtClean="0"/>
              <a:t>Importing libraries:</a:t>
            </a:r>
            <a:endParaRPr lang="en-US" sz="3200" b="1" dirty="0"/>
          </a:p>
        </p:txBody>
      </p:sp>
      <p:sp>
        <p:nvSpPr>
          <p:cNvPr id="3" name="Content Placeholder 2"/>
          <p:cNvSpPr>
            <a:spLocks noGrp="1"/>
          </p:cNvSpPr>
          <p:nvPr>
            <p:ph idx="1"/>
          </p:nvPr>
        </p:nvSpPr>
        <p:spPr>
          <a:xfrm>
            <a:off x="457200" y="928670"/>
            <a:ext cx="8229600" cy="5197493"/>
          </a:xfrm>
        </p:spPr>
        <p:txBody>
          <a:bodyPr>
            <a:normAutofit fontScale="55000" lnSpcReduction="20000"/>
          </a:bodyPr>
          <a:lstStyle/>
          <a:p>
            <a:pPr>
              <a:buNone/>
            </a:pPr>
            <a:r>
              <a:rPr lang="en-IN" dirty="0"/>
              <a:t>p</a:t>
            </a:r>
            <a:r>
              <a:rPr lang="en-IN" dirty="0" smtClean="0"/>
              <a:t>ip install </a:t>
            </a:r>
            <a:r>
              <a:rPr lang="en-IN" dirty="0" err="1" smtClean="0"/>
              <a:t>numpy</a:t>
            </a:r>
            <a:endParaRPr lang="en-IN" dirty="0" smtClean="0"/>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import pandas as pd</a:t>
            </a:r>
          </a:p>
          <a:p>
            <a:pPr>
              <a:buNone/>
            </a:pPr>
            <a:r>
              <a:rPr lang="en-US" dirty="0" smtClean="0"/>
              <a:t>import </a:t>
            </a:r>
            <a:r>
              <a:rPr lang="en-US" dirty="0" err="1" smtClean="0"/>
              <a:t>tensorflow</a:t>
            </a:r>
            <a:r>
              <a:rPr lang="en-US" dirty="0" smtClean="0"/>
              <a:t> as </a:t>
            </a:r>
            <a:r>
              <a:rPr lang="en-US" dirty="0" err="1" smtClean="0"/>
              <a:t>tf</a:t>
            </a:r>
            <a:endParaRPr lang="en-US" dirty="0" smtClean="0"/>
          </a:p>
          <a:p>
            <a:pPr>
              <a:buNone/>
            </a:pPr>
            <a:r>
              <a:rPr lang="en-US" dirty="0" smtClean="0"/>
              <a:t>from </a:t>
            </a:r>
            <a:r>
              <a:rPr lang="en-US" dirty="0" err="1" smtClean="0"/>
              <a:t>sklearn.model_selection</a:t>
            </a:r>
            <a:r>
              <a:rPr lang="en-US" dirty="0" smtClean="0"/>
              <a:t> </a:t>
            </a:r>
          </a:p>
          <a:p>
            <a:pPr>
              <a:buNone/>
            </a:pPr>
            <a:r>
              <a:rPr lang="en-US" dirty="0" smtClean="0"/>
              <a:t>import </a:t>
            </a:r>
            <a:r>
              <a:rPr lang="en-US" dirty="0" err="1" smtClean="0"/>
              <a:t>train_test_split</a:t>
            </a:r>
            <a:endParaRPr lang="en-US" dirty="0" smtClean="0"/>
          </a:p>
          <a:p>
            <a:pPr>
              <a:buNone/>
            </a:pPr>
            <a:r>
              <a:rPr lang="en-US" dirty="0" smtClean="0"/>
              <a:t>from </a:t>
            </a:r>
            <a:r>
              <a:rPr lang="en-US" dirty="0" err="1" smtClean="0"/>
              <a:t>sklearn.metrics</a:t>
            </a:r>
            <a:endParaRPr lang="en-US" dirty="0" smtClean="0"/>
          </a:p>
          <a:p>
            <a:pPr>
              <a:buNone/>
            </a:pPr>
            <a:r>
              <a:rPr lang="en-US" dirty="0" smtClean="0"/>
              <a:t> import </a:t>
            </a:r>
            <a:r>
              <a:rPr lang="en-US" dirty="0" err="1" smtClean="0"/>
              <a:t>accuracy_score</a:t>
            </a:r>
            <a:endParaRPr lang="en-US" dirty="0" smtClean="0"/>
          </a:p>
          <a:p>
            <a:pPr>
              <a:buNone/>
            </a:pPr>
            <a:r>
              <a:rPr lang="en-US" dirty="0" smtClean="0"/>
              <a:t>from </a:t>
            </a:r>
            <a:r>
              <a:rPr lang="en-US" dirty="0" err="1" smtClean="0"/>
              <a:t>tensorflow.keras.preprocessing.text</a:t>
            </a:r>
            <a:endParaRPr lang="en-US" dirty="0" smtClean="0"/>
          </a:p>
          <a:p>
            <a:pPr>
              <a:buNone/>
            </a:pPr>
            <a:r>
              <a:rPr lang="en-US" dirty="0" smtClean="0"/>
              <a:t> import </a:t>
            </a:r>
            <a:r>
              <a:rPr lang="en-US" dirty="0" err="1" smtClean="0"/>
              <a:t>Tokenizer</a:t>
            </a:r>
            <a:endParaRPr lang="en-US" dirty="0" smtClean="0"/>
          </a:p>
          <a:p>
            <a:pPr>
              <a:buNone/>
            </a:pPr>
            <a:r>
              <a:rPr lang="en-US" dirty="0" smtClean="0"/>
              <a:t>from </a:t>
            </a:r>
            <a:r>
              <a:rPr lang="en-US" dirty="0" err="1" smtClean="0"/>
              <a:t>tensorflow.keras.preprocessing.sequence</a:t>
            </a:r>
            <a:r>
              <a:rPr lang="en-US" dirty="0" smtClean="0"/>
              <a:t> </a:t>
            </a:r>
          </a:p>
          <a:p>
            <a:pPr>
              <a:buNone/>
            </a:pPr>
            <a:r>
              <a:rPr lang="en-US" dirty="0" smtClean="0"/>
              <a:t>import </a:t>
            </a:r>
            <a:r>
              <a:rPr lang="en-US" dirty="0" err="1" smtClean="0"/>
              <a:t>pad_sequences</a:t>
            </a:r>
            <a:endParaRPr lang="en-US" dirty="0" smtClean="0"/>
          </a:p>
          <a:p>
            <a:pPr>
              <a:buNone/>
            </a:pPr>
            <a:r>
              <a:rPr lang="en-US" dirty="0" smtClean="0"/>
              <a:t>from </a:t>
            </a:r>
            <a:r>
              <a:rPr lang="en-US" dirty="0" err="1" smtClean="0"/>
              <a:t>tensorflow.keras.models</a:t>
            </a:r>
            <a:r>
              <a:rPr lang="en-US" dirty="0" smtClean="0"/>
              <a:t> </a:t>
            </a:r>
          </a:p>
          <a:p>
            <a:pPr>
              <a:buNone/>
            </a:pPr>
            <a:r>
              <a:rPr lang="en-US" dirty="0" smtClean="0"/>
              <a:t>import Sequential</a:t>
            </a:r>
          </a:p>
          <a:p>
            <a:pPr>
              <a:buNone/>
            </a:pPr>
            <a:r>
              <a:rPr lang="en-US" dirty="0" smtClean="0"/>
              <a:t>from </a:t>
            </a:r>
            <a:r>
              <a:rPr lang="en-US" dirty="0" err="1" smtClean="0"/>
              <a:t>tensorflow.keras.layers</a:t>
            </a:r>
            <a:r>
              <a:rPr lang="en-US" dirty="0" smtClean="0"/>
              <a:t> </a:t>
            </a:r>
          </a:p>
          <a:p>
            <a:pPr>
              <a:buNone/>
            </a:pPr>
            <a:r>
              <a:rPr lang="en-US" dirty="0" smtClean="0"/>
              <a:t>import Embedding, Conv1D, GlobalMaxPooling1D, Dense, Dropout</a:t>
            </a:r>
          </a:p>
          <a:p>
            <a:pPr>
              <a:buNone/>
            </a:pPr>
            <a:r>
              <a:rPr lang="en-US" dirty="0" smtClean="0"/>
              <a:t>import pickle5 as pickle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normAutofit/>
          </a:bodyPr>
          <a:lstStyle/>
          <a:p>
            <a:pPr algn="l"/>
            <a:r>
              <a:rPr lang="en-IN" sz="3200" b="1" dirty="0" smtClean="0"/>
              <a:t>Data Reviews:</a:t>
            </a:r>
            <a:endParaRPr lang="en-US" sz="3200" b="1" dirty="0"/>
          </a:p>
        </p:txBody>
      </p:sp>
      <p:pic>
        <p:nvPicPr>
          <p:cNvPr id="4" name="Picture 2"/>
          <p:cNvPicPr>
            <a:picLocks noGrp="1" noChangeAspect="1" noChangeArrowheads="1"/>
          </p:cNvPicPr>
          <p:nvPr>
            <p:ph idx="1"/>
          </p:nvPr>
        </p:nvPicPr>
        <p:blipFill>
          <a:blip r:embed="rId2"/>
          <a:srcRect/>
          <a:stretch>
            <a:fillRect/>
          </a:stretch>
        </p:blipFill>
        <p:spPr bwMode="auto">
          <a:xfrm>
            <a:off x="0" y="2000240"/>
            <a:ext cx="9144000" cy="378621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fontScale="62500" lnSpcReduction="20000"/>
          </a:bodyPr>
          <a:lstStyle/>
          <a:p>
            <a:pPr algn="just">
              <a:buNone/>
            </a:pPr>
            <a:r>
              <a:rPr lang="en-IN" sz="4300" b="1" dirty="0" err="1" smtClean="0">
                <a:latin typeface="Times New Roman" pitchFamily="18" charset="0"/>
                <a:cs typeface="Times New Roman" pitchFamily="18" charset="0"/>
              </a:rPr>
              <a:t>Preprocessing</a:t>
            </a:r>
            <a:r>
              <a:rPr lang="en-IN" sz="4300" b="1" dirty="0" smtClean="0">
                <a:latin typeface="Times New Roman" pitchFamily="18" charset="0"/>
                <a:cs typeface="Times New Roman" pitchFamily="18" charset="0"/>
              </a:rPr>
              <a:t>:</a:t>
            </a:r>
            <a:endParaRPr lang="en-IN" sz="4300" b="1" dirty="0">
              <a:latin typeface="Times New Roman" pitchFamily="18" charset="0"/>
              <a:cs typeface="Times New Roman" pitchFamily="18" charset="0"/>
            </a:endParaRPr>
          </a:p>
          <a:p>
            <a:pPr algn="just">
              <a:buNone/>
            </a:pPr>
            <a:r>
              <a:rPr lang="en-IN" i="1" dirty="0" err="1" smtClean="0">
                <a:latin typeface="Times New Roman" pitchFamily="18" charset="0"/>
                <a:cs typeface="Times New Roman" pitchFamily="18" charset="0"/>
              </a:rPr>
              <a:t>df.head</a:t>
            </a:r>
            <a:r>
              <a:rPr lang="en-IN" i="1"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pPr algn="just">
              <a:buNone/>
            </a:pPr>
            <a:r>
              <a:rPr lang="en-US" i="1" dirty="0" err="1" smtClean="0">
                <a:latin typeface="Times New Roman" pitchFamily="18" charset="0"/>
                <a:cs typeface="Times New Roman" pitchFamily="18" charset="0"/>
              </a:rPr>
              <a:t>df</a:t>
            </a: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pd.read_csv</a:t>
            </a: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kaggle</a:t>
            </a:r>
            <a:r>
              <a:rPr lang="en-US" i="1" dirty="0" smtClean="0">
                <a:latin typeface="Times New Roman" pitchFamily="18" charset="0"/>
                <a:cs typeface="Times New Roman" pitchFamily="18" charset="0"/>
              </a:rPr>
              <a:t>/input/apple-iphone-11-reviews-from-amazon-com/apple_iphone_11_reviews.csv‘)</a:t>
            </a:r>
          </a:p>
          <a:p>
            <a:pPr algn="just">
              <a:buNone/>
            </a:pPr>
            <a:r>
              <a:rPr lang="en-US" dirty="0" err="1" smtClean="0">
                <a:latin typeface="Times New Roman" pitchFamily="18" charset="0"/>
                <a:cs typeface="Times New Roman" pitchFamily="18" charset="0"/>
              </a:rPr>
              <a:t>df.isna</a:t>
            </a:r>
            <a:r>
              <a:rPr lang="en-US" dirty="0" smtClean="0">
                <a:latin typeface="Times New Roman" pitchFamily="18" charset="0"/>
                <a:cs typeface="Times New Roman" pitchFamily="18" charset="0"/>
              </a:rPr>
              <a:t>().sum()</a:t>
            </a:r>
          </a:p>
          <a:p>
            <a:pPr algn="just">
              <a:buNone/>
            </a:pPr>
            <a:r>
              <a:rPr lang="en-US" dirty="0" smtClean="0">
                <a:latin typeface="Times New Roman" pitchFamily="18" charset="0"/>
                <a:cs typeface="Times New Roman" pitchFamily="18" charset="0"/>
              </a:rPr>
              <a:t>index              		0</a:t>
            </a:r>
          </a:p>
          <a:p>
            <a:pPr algn="just">
              <a:buNone/>
            </a:pPr>
            <a:r>
              <a:rPr lang="en-US" dirty="0" smtClean="0">
                <a:latin typeface="Times New Roman" pitchFamily="18" charset="0"/>
                <a:cs typeface="Times New Roman" pitchFamily="18" charset="0"/>
              </a:rPr>
              <a:t>product            		0</a:t>
            </a:r>
          </a:p>
          <a:p>
            <a:pPr algn="just">
              <a:buNone/>
            </a:pPr>
            <a:r>
              <a:rPr lang="en-US" dirty="0" err="1" smtClean="0">
                <a:latin typeface="Times New Roman" pitchFamily="18" charset="0"/>
                <a:cs typeface="Times New Roman" pitchFamily="18" charset="0"/>
              </a:rPr>
              <a:t>helpful_count</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total_comments</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review_country</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reviewed_at</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review_text</a:t>
            </a:r>
            <a:r>
              <a:rPr lang="en-US" dirty="0" smtClean="0">
                <a:latin typeface="Times New Roman" pitchFamily="18" charset="0"/>
                <a:cs typeface="Times New Roman" pitchFamily="18" charset="0"/>
              </a:rPr>
              <a:t>        		3</a:t>
            </a:r>
          </a:p>
          <a:p>
            <a:pPr algn="just">
              <a:buNone/>
            </a:pPr>
            <a:r>
              <a:rPr lang="en-US" dirty="0" err="1" smtClean="0">
                <a:latin typeface="Times New Roman" pitchFamily="18" charset="0"/>
                <a:cs typeface="Times New Roman" pitchFamily="18" charset="0"/>
              </a:rPr>
              <a:t>review_rating</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product_company</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profile_name</a:t>
            </a:r>
            <a:r>
              <a:rPr lang="en-US" dirty="0" smtClean="0">
                <a:latin typeface="Times New Roman" pitchFamily="18" charset="0"/>
                <a:cs typeface="Times New Roman" pitchFamily="18" charset="0"/>
              </a:rPr>
              <a:t>       		0</a:t>
            </a:r>
          </a:p>
          <a:p>
            <a:pPr algn="just">
              <a:buNone/>
            </a:pPr>
            <a:r>
              <a:rPr lang="en-US" dirty="0" err="1" smtClean="0">
                <a:latin typeface="Times New Roman" pitchFamily="18" charset="0"/>
                <a:cs typeface="Times New Roman" pitchFamily="18" charset="0"/>
              </a:rPr>
              <a:t>review_title</a:t>
            </a:r>
            <a:r>
              <a:rPr lang="en-US" dirty="0" smtClean="0">
                <a:latin typeface="Times New Roman" pitchFamily="18" charset="0"/>
                <a:cs typeface="Times New Roman" pitchFamily="18" charset="0"/>
              </a:rPr>
              <a:t>       		2</a:t>
            </a:r>
          </a:p>
          <a:p>
            <a:pPr algn="just">
              <a:buNone/>
            </a:pPr>
            <a:r>
              <a:rPr lang="en-US" dirty="0" err="1" smtClean="0">
                <a:latin typeface="Times New Roman" pitchFamily="18" charset="0"/>
                <a:cs typeface="Times New Roman" pitchFamily="18" charset="0"/>
              </a:rPr>
              <a:t>dtype</a:t>
            </a:r>
            <a:r>
              <a:rPr lang="en-US" dirty="0" smtClean="0">
                <a:latin typeface="Times New Roman" pitchFamily="18" charset="0"/>
                <a:cs typeface="Times New Roman" pitchFamily="18" charset="0"/>
              </a:rPr>
              <a:t>: int64</a:t>
            </a:r>
          </a:p>
          <a:p>
            <a:pPr algn="just">
              <a:buNone/>
            </a:pPr>
            <a:endParaRPr lang="en-US" i="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fontScale="47500" lnSpcReduction="20000"/>
          </a:bodyPr>
          <a:lstStyle/>
          <a:p>
            <a:pPr>
              <a:buNone/>
            </a:pPr>
            <a:r>
              <a:rPr lang="en-IN" i="1" dirty="0" err="1" smtClean="0"/>
              <a:t>df.dropna</a:t>
            </a:r>
            <a:r>
              <a:rPr lang="en-IN" i="1" dirty="0" smtClean="0"/>
              <a:t>(</a:t>
            </a:r>
            <a:r>
              <a:rPr lang="en-IN" i="1" dirty="0" err="1" smtClean="0"/>
              <a:t>inplace</a:t>
            </a:r>
            <a:r>
              <a:rPr lang="en-IN" i="1" dirty="0" smtClean="0"/>
              <a:t>=true)</a:t>
            </a:r>
          </a:p>
          <a:p>
            <a:pPr>
              <a:buNone/>
            </a:pPr>
            <a:r>
              <a:rPr lang="en-IN" i="1" dirty="0" err="1" smtClean="0"/>
              <a:t>df.shape</a:t>
            </a:r>
            <a:endParaRPr lang="en-IN" i="1" dirty="0" smtClean="0"/>
          </a:p>
          <a:p>
            <a:pPr>
              <a:buNone/>
            </a:pPr>
            <a:r>
              <a:rPr lang="en-IN" i="1" dirty="0" smtClean="0"/>
              <a:t>df.info()</a:t>
            </a:r>
          </a:p>
          <a:p>
            <a:pPr>
              <a:buNone/>
            </a:pPr>
            <a:r>
              <a:rPr lang="en-IN" dirty="0" smtClean="0"/>
              <a:t>&lt;class '</a:t>
            </a:r>
            <a:r>
              <a:rPr lang="en-IN" dirty="0" err="1" smtClean="0"/>
              <a:t>pandas.core.frame.DataFrame</a:t>
            </a:r>
            <a:r>
              <a:rPr lang="en-IN" dirty="0" smtClean="0"/>
              <a:t>'&gt;</a:t>
            </a:r>
          </a:p>
          <a:p>
            <a:pPr>
              <a:buNone/>
            </a:pPr>
            <a:r>
              <a:rPr lang="en-IN" dirty="0" smtClean="0"/>
              <a:t>Int64Index: 5007 entries, 0 to 5009</a:t>
            </a:r>
          </a:p>
          <a:p>
            <a:pPr>
              <a:buNone/>
            </a:pPr>
            <a:r>
              <a:rPr lang="en-IN" dirty="0" smtClean="0"/>
              <a:t>Data columns (total 12 columns):</a:t>
            </a:r>
          </a:p>
          <a:p>
            <a:pPr>
              <a:buNone/>
            </a:pPr>
            <a:r>
              <a:rPr lang="en-IN" dirty="0" smtClean="0"/>
              <a:t> #          Column        		Non-Null Count  		</a:t>
            </a:r>
            <a:r>
              <a:rPr lang="en-IN" dirty="0" err="1" smtClean="0"/>
              <a:t>Dtype</a:t>
            </a:r>
            <a:endParaRPr lang="en-IN" dirty="0" smtClean="0"/>
          </a:p>
          <a:p>
            <a:pPr>
              <a:buNone/>
            </a:pPr>
            <a:r>
              <a:rPr lang="en-IN" dirty="0" smtClean="0"/>
              <a:t> ---        ----------            		--------------------		--------  </a:t>
            </a:r>
          </a:p>
          <a:p>
            <a:pPr>
              <a:buNone/>
            </a:pPr>
            <a:r>
              <a:rPr lang="en-IN" dirty="0" smtClean="0"/>
              <a:t>0  	     index            		5007 non-null  		 int64 </a:t>
            </a:r>
          </a:p>
          <a:p>
            <a:pPr marL="514350" indent="-514350">
              <a:buAutoNum type="arabicPlain"/>
            </a:pPr>
            <a:r>
              <a:rPr lang="en-IN" dirty="0" smtClean="0"/>
              <a:t>product          		5007 non-null   		object </a:t>
            </a:r>
          </a:p>
          <a:p>
            <a:pPr marL="514350" indent="-514350">
              <a:buAutoNum type="arabicPlain"/>
            </a:pPr>
            <a:r>
              <a:rPr lang="en-IN" dirty="0" err="1" smtClean="0"/>
              <a:t>helpful_count</a:t>
            </a:r>
            <a:r>
              <a:rPr lang="en-IN" dirty="0" smtClean="0"/>
              <a:t>    		5007 non-null   		object </a:t>
            </a:r>
          </a:p>
          <a:p>
            <a:pPr marL="514350" indent="-514350">
              <a:buAutoNum type="arabicPlain"/>
            </a:pPr>
            <a:r>
              <a:rPr lang="en-IN" dirty="0" err="1" smtClean="0"/>
              <a:t>total_comments</a:t>
            </a:r>
            <a:r>
              <a:rPr lang="en-IN" dirty="0" smtClean="0"/>
              <a:t>   	5007 non-null   		int64  </a:t>
            </a:r>
          </a:p>
          <a:p>
            <a:pPr marL="514350" indent="-514350">
              <a:buAutoNum type="arabicPlain"/>
            </a:pPr>
            <a:r>
              <a:rPr lang="en-IN" dirty="0" err="1" smtClean="0"/>
              <a:t>url</a:t>
            </a:r>
            <a:r>
              <a:rPr lang="en-IN" dirty="0" smtClean="0"/>
              <a:t>              		5007 non-null   		object </a:t>
            </a:r>
          </a:p>
          <a:p>
            <a:pPr marL="514350" indent="-514350">
              <a:buAutoNum type="arabicPlain"/>
            </a:pPr>
            <a:r>
              <a:rPr lang="en-IN" dirty="0" err="1" smtClean="0"/>
              <a:t>review_country</a:t>
            </a:r>
            <a:r>
              <a:rPr lang="en-IN" dirty="0" smtClean="0"/>
              <a:t>   	5007 non-null   		object </a:t>
            </a:r>
          </a:p>
          <a:p>
            <a:pPr marL="514350" indent="-514350">
              <a:buAutoNum type="arabicPlain"/>
            </a:pPr>
            <a:r>
              <a:rPr lang="en-IN" dirty="0" err="1" smtClean="0"/>
              <a:t>reviewed_at</a:t>
            </a:r>
            <a:r>
              <a:rPr lang="en-IN" dirty="0" smtClean="0"/>
              <a:t>      		5007 non-null   		object </a:t>
            </a:r>
          </a:p>
          <a:p>
            <a:pPr marL="514350" indent="-514350">
              <a:buAutoNum type="arabicPlain"/>
            </a:pPr>
            <a:r>
              <a:rPr lang="en-IN" dirty="0" err="1" smtClean="0"/>
              <a:t>review_text</a:t>
            </a:r>
            <a:r>
              <a:rPr lang="en-IN" dirty="0" smtClean="0"/>
              <a:t>      		5007 non-null   		object </a:t>
            </a:r>
          </a:p>
          <a:p>
            <a:pPr marL="514350" indent="-514350">
              <a:buAutoNum type="arabicPlain"/>
            </a:pPr>
            <a:r>
              <a:rPr lang="en-IN" dirty="0" err="1" smtClean="0"/>
              <a:t>review_rating</a:t>
            </a:r>
            <a:r>
              <a:rPr lang="en-IN" dirty="0" smtClean="0"/>
              <a:t>    		5007 non-null   		object </a:t>
            </a:r>
          </a:p>
          <a:p>
            <a:pPr marL="514350" indent="-514350">
              <a:buAutoNum type="arabicPlain"/>
            </a:pPr>
            <a:r>
              <a:rPr lang="en-IN" dirty="0" err="1" smtClean="0"/>
              <a:t>product_company</a:t>
            </a:r>
            <a:r>
              <a:rPr lang="en-IN" dirty="0" smtClean="0"/>
              <a:t>  	5007 non-null   		object </a:t>
            </a:r>
          </a:p>
          <a:p>
            <a:pPr marL="514350" indent="-514350">
              <a:buAutoNum type="arabicPlain"/>
            </a:pPr>
            <a:r>
              <a:rPr lang="en-IN" dirty="0" err="1" smtClean="0"/>
              <a:t>profile_name</a:t>
            </a:r>
            <a:r>
              <a:rPr lang="en-IN" dirty="0" smtClean="0"/>
              <a:t>     		5007 non-null   		object</a:t>
            </a:r>
          </a:p>
          <a:p>
            <a:pPr marL="514350" indent="-514350">
              <a:buAutoNum type="arabicPlain"/>
            </a:pPr>
            <a:r>
              <a:rPr lang="en-IN" dirty="0" err="1" smtClean="0"/>
              <a:t>review_title</a:t>
            </a:r>
            <a:r>
              <a:rPr lang="en-IN" dirty="0" smtClean="0"/>
              <a:t>     		5007 non-null   		object</a:t>
            </a:r>
          </a:p>
          <a:p>
            <a:pPr marL="514350" indent="-514350">
              <a:buNone/>
            </a:pPr>
            <a:r>
              <a:rPr lang="en-IN" dirty="0" err="1" smtClean="0"/>
              <a:t>dtypes</a:t>
            </a:r>
            <a:r>
              <a:rPr lang="en-IN" dirty="0" smtClean="0"/>
              <a:t>: int64(2), object(10)</a:t>
            </a:r>
          </a:p>
          <a:p>
            <a:pPr marL="514350" indent="-514350">
              <a:buNone/>
            </a:pPr>
            <a:r>
              <a:rPr lang="en-IN" dirty="0" smtClean="0"/>
              <a:t>memory usage: 508.5+ KB</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fontScale="55000" lnSpcReduction="20000"/>
          </a:bodyPr>
          <a:lstStyle/>
          <a:p>
            <a:pPr>
              <a:buNone/>
            </a:pPr>
            <a:r>
              <a:rPr lang="en-US" i="1" dirty="0" err="1" smtClean="0"/>
              <a:t>df</a:t>
            </a:r>
            <a:r>
              <a:rPr lang="en-US" i="1" dirty="0" smtClean="0"/>
              <a:t>['</a:t>
            </a:r>
            <a:r>
              <a:rPr lang="en-US" i="1" dirty="0" err="1" smtClean="0"/>
              <a:t>reviewed_at</a:t>
            </a:r>
            <a:r>
              <a:rPr lang="en-US" i="1" dirty="0" smtClean="0"/>
              <a:t>']=</a:t>
            </a:r>
            <a:r>
              <a:rPr lang="en-US" i="1" dirty="0" err="1" smtClean="0"/>
              <a:t>pd.to_datetime</a:t>
            </a:r>
            <a:r>
              <a:rPr lang="en-US" i="1" dirty="0" smtClean="0"/>
              <a:t>(</a:t>
            </a:r>
            <a:r>
              <a:rPr lang="en-US" i="1" dirty="0" err="1" smtClean="0"/>
              <a:t>df</a:t>
            </a:r>
            <a:r>
              <a:rPr lang="en-US" i="1" dirty="0" smtClean="0"/>
              <a:t>['</a:t>
            </a:r>
            <a:r>
              <a:rPr lang="en-US" i="1" dirty="0" err="1" smtClean="0"/>
              <a:t>reviewed_at</a:t>
            </a:r>
            <a:r>
              <a:rPr lang="en-US" i="1" dirty="0" smtClean="0"/>
              <a:t>'])</a:t>
            </a:r>
          </a:p>
          <a:p>
            <a:pPr>
              <a:buNone/>
            </a:pPr>
            <a:r>
              <a:rPr lang="en-US" i="1" dirty="0" smtClean="0"/>
              <a:t>print('All index column values are unique?: ',</a:t>
            </a:r>
            <a:r>
              <a:rPr lang="en-US" i="1" dirty="0" err="1" smtClean="0"/>
              <a:t>len</a:t>
            </a:r>
            <a:r>
              <a:rPr lang="en-US" i="1" dirty="0" smtClean="0"/>
              <a:t>(</a:t>
            </a:r>
            <a:r>
              <a:rPr lang="en-US" i="1" dirty="0" err="1" smtClean="0"/>
              <a:t>df.index</a:t>
            </a:r>
            <a:r>
              <a:rPr lang="en-US" i="1" dirty="0" smtClean="0"/>
              <a:t>)==</a:t>
            </a:r>
            <a:r>
              <a:rPr lang="en-US" i="1" dirty="0" err="1" smtClean="0"/>
              <a:t>df.index.nunique</a:t>
            </a:r>
            <a:r>
              <a:rPr lang="en-US" i="1" dirty="0" smtClean="0"/>
              <a:t>())</a:t>
            </a:r>
          </a:p>
          <a:p>
            <a:pPr>
              <a:buNone/>
            </a:pPr>
            <a:r>
              <a:rPr lang="en-US" i="1" dirty="0" err="1" smtClean="0"/>
              <a:t>df.drop</a:t>
            </a:r>
            <a:r>
              <a:rPr lang="en-US" i="1" dirty="0" smtClean="0"/>
              <a:t>(['index'], axis=1, </a:t>
            </a:r>
            <a:r>
              <a:rPr lang="en-US" i="1" dirty="0" err="1" smtClean="0"/>
              <a:t>inplace</a:t>
            </a:r>
            <a:r>
              <a:rPr lang="en-US" i="1" dirty="0" smtClean="0"/>
              <a:t>=True)</a:t>
            </a:r>
          </a:p>
          <a:p>
            <a:pPr>
              <a:buNone/>
            </a:pPr>
            <a:r>
              <a:rPr lang="en-US" dirty="0" smtClean="0"/>
              <a:t>All index column values are unique?:  True</a:t>
            </a:r>
          </a:p>
          <a:p>
            <a:pPr>
              <a:buNone/>
            </a:pPr>
            <a:r>
              <a:rPr lang="en-US" i="1" dirty="0" smtClean="0"/>
              <a:t>def </a:t>
            </a:r>
            <a:r>
              <a:rPr lang="en-US" i="1" dirty="0" err="1" smtClean="0"/>
              <a:t>find_likes</a:t>
            </a:r>
            <a:r>
              <a:rPr lang="en-US" i="1" dirty="0" smtClean="0"/>
              <a:t>(x):</a:t>
            </a:r>
          </a:p>
          <a:p>
            <a:pPr>
              <a:buNone/>
            </a:pPr>
            <a:r>
              <a:rPr lang="en-US" i="1" dirty="0" smtClean="0"/>
              <a:t>    likes=</a:t>
            </a:r>
            <a:r>
              <a:rPr lang="en-US" i="1" dirty="0" err="1" smtClean="0"/>
              <a:t>x.split</a:t>
            </a:r>
            <a:r>
              <a:rPr lang="en-US" i="1" dirty="0" smtClean="0"/>
              <a:t>()[0]</a:t>
            </a:r>
          </a:p>
          <a:p>
            <a:pPr>
              <a:buNone/>
            </a:pPr>
            <a:r>
              <a:rPr lang="en-US" i="1" dirty="0" smtClean="0"/>
              <a:t>    if likes=='One': return 1</a:t>
            </a:r>
          </a:p>
          <a:p>
            <a:pPr>
              <a:buNone/>
            </a:pPr>
            <a:r>
              <a:rPr lang="en-US" i="1" dirty="0" smtClean="0"/>
              <a:t>    </a:t>
            </a:r>
            <a:r>
              <a:rPr lang="en-US" i="1" dirty="0" err="1" smtClean="0"/>
              <a:t>elif</a:t>
            </a:r>
            <a:r>
              <a:rPr lang="en-US" i="1" dirty="0" smtClean="0"/>
              <a:t> ',' in likes: return </a:t>
            </a:r>
            <a:r>
              <a:rPr lang="en-US" i="1" dirty="0" err="1" smtClean="0"/>
              <a:t>int</a:t>
            </a:r>
            <a:r>
              <a:rPr lang="en-US" i="1" dirty="0" smtClean="0"/>
              <a:t>(</a:t>
            </a:r>
            <a:r>
              <a:rPr lang="en-US" i="1" dirty="0" err="1" smtClean="0"/>
              <a:t>likes.replace</a:t>
            </a:r>
            <a:r>
              <a:rPr lang="en-US" i="1" dirty="0" smtClean="0"/>
              <a:t>(',', ''))</a:t>
            </a:r>
          </a:p>
          <a:p>
            <a:pPr>
              <a:buNone/>
            </a:pPr>
            <a:r>
              <a:rPr lang="en-US" i="1" dirty="0" smtClean="0"/>
              <a:t>    else: return </a:t>
            </a:r>
            <a:r>
              <a:rPr lang="en-US" i="1" dirty="0" err="1" smtClean="0"/>
              <a:t>int</a:t>
            </a:r>
            <a:r>
              <a:rPr lang="en-US" i="1" dirty="0" smtClean="0"/>
              <a:t>(likes) </a:t>
            </a:r>
          </a:p>
          <a:p>
            <a:pPr>
              <a:buNone/>
            </a:pPr>
            <a:r>
              <a:rPr lang="en-US" i="1" dirty="0" err="1" smtClean="0"/>
              <a:t>df</a:t>
            </a:r>
            <a:r>
              <a:rPr lang="en-US" i="1" dirty="0" smtClean="0"/>
              <a:t>['likes']=</a:t>
            </a:r>
            <a:r>
              <a:rPr lang="en-US" i="1" dirty="0" err="1" smtClean="0"/>
              <a:t>df</a:t>
            </a:r>
            <a:r>
              <a:rPr lang="en-US" i="1" dirty="0" smtClean="0"/>
              <a:t>['</a:t>
            </a:r>
            <a:r>
              <a:rPr lang="en-US" i="1" dirty="0" err="1" smtClean="0"/>
              <a:t>helpful_count</a:t>
            </a:r>
            <a:r>
              <a:rPr lang="en-US" i="1" dirty="0" smtClean="0"/>
              <a:t>'].apply(</a:t>
            </a:r>
            <a:r>
              <a:rPr lang="en-US" i="1" dirty="0" err="1" smtClean="0"/>
              <a:t>find_likes</a:t>
            </a:r>
            <a:r>
              <a:rPr lang="en-US" i="1" dirty="0" smtClean="0"/>
              <a:t>)</a:t>
            </a:r>
          </a:p>
          <a:p>
            <a:pPr>
              <a:buNone/>
            </a:pPr>
            <a:r>
              <a:rPr lang="en-US" i="1" dirty="0" smtClean="0"/>
              <a:t>def </a:t>
            </a:r>
            <a:r>
              <a:rPr lang="en-US" i="1" dirty="0" err="1" smtClean="0"/>
              <a:t>find_rating</a:t>
            </a:r>
            <a:r>
              <a:rPr lang="en-US" i="1" dirty="0" smtClean="0"/>
              <a:t>(x):</a:t>
            </a:r>
          </a:p>
          <a:p>
            <a:pPr>
              <a:buNone/>
            </a:pPr>
            <a:r>
              <a:rPr lang="en-US" i="1" dirty="0" smtClean="0"/>
              <a:t>    rating=</a:t>
            </a:r>
            <a:r>
              <a:rPr lang="en-US" i="1" dirty="0" err="1" smtClean="0"/>
              <a:t>x.split</a:t>
            </a:r>
            <a:r>
              <a:rPr lang="en-US" i="1" dirty="0" smtClean="0"/>
              <a:t>()[0]</a:t>
            </a:r>
          </a:p>
          <a:p>
            <a:pPr>
              <a:buNone/>
            </a:pPr>
            <a:r>
              <a:rPr lang="en-US" i="1" dirty="0" smtClean="0"/>
              <a:t>    return float(rating)</a:t>
            </a:r>
          </a:p>
          <a:p>
            <a:pPr>
              <a:buNone/>
            </a:pPr>
            <a:endParaRPr lang="en-US" i="1" dirty="0" smtClean="0"/>
          </a:p>
          <a:p>
            <a:pPr>
              <a:buNone/>
            </a:pPr>
            <a:r>
              <a:rPr lang="en-US" i="1" dirty="0" err="1" smtClean="0"/>
              <a:t>df</a:t>
            </a:r>
            <a:r>
              <a:rPr lang="en-US" i="1" dirty="0" smtClean="0"/>
              <a:t>['rating']=</a:t>
            </a:r>
            <a:r>
              <a:rPr lang="en-US" i="1" dirty="0" err="1" smtClean="0"/>
              <a:t>df.review_rating.apply</a:t>
            </a:r>
            <a:r>
              <a:rPr lang="en-US" i="1" dirty="0" smtClean="0"/>
              <a:t>(</a:t>
            </a:r>
            <a:r>
              <a:rPr lang="en-US" i="1" dirty="0" err="1" smtClean="0"/>
              <a:t>find_rating</a:t>
            </a:r>
            <a:r>
              <a:rPr lang="en-US" i="1" dirty="0" smtClean="0"/>
              <a:t>)</a:t>
            </a:r>
          </a:p>
          <a:p>
            <a:pPr>
              <a:buNone/>
            </a:pPr>
            <a:r>
              <a:rPr lang="en-US" i="1" dirty="0" err="1" smtClean="0"/>
              <a:t>df.rating.value_counts</a:t>
            </a:r>
            <a:r>
              <a:rPr lang="en-US" i="1" dirty="0" smtClean="0"/>
              <a:t>()</a:t>
            </a:r>
          </a:p>
          <a:p>
            <a:pPr>
              <a:buNone/>
            </a:pPr>
            <a:r>
              <a:rPr lang="en-US" dirty="0" smtClean="0"/>
              <a:t>5.0    3730</a:t>
            </a:r>
          </a:p>
          <a:p>
            <a:pPr>
              <a:buNone/>
            </a:pPr>
            <a:r>
              <a:rPr lang="en-US" dirty="0" smtClean="0"/>
              <a:t>4.0     718</a:t>
            </a:r>
          </a:p>
          <a:p>
            <a:pPr>
              <a:buNone/>
            </a:pPr>
            <a:r>
              <a:rPr lang="en-US" dirty="0" smtClean="0"/>
              <a:t>1.0     319</a:t>
            </a:r>
          </a:p>
          <a:p>
            <a:pPr>
              <a:buNone/>
            </a:pPr>
            <a:r>
              <a:rPr lang="en-US" dirty="0" smtClean="0"/>
              <a:t>3.0     153</a:t>
            </a:r>
          </a:p>
          <a:p>
            <a:pPr>
              <a:buNone/>
            </a:pPr>
            <a:r>
              <a:rPr lang="en-US" dirty="0" smtClean="0"/>
              <a:t>2.0      87</a:t>
            </a:r>
          </a:p>
          <a:p>
            <a:pPr>
              <a:buNone/>
            </a:pPr>
            <a:r>
              <a:rPr lang="en-US" dirty="0" smtClean="0"/>
              <a:t>Name: rating, </a:t>
            </a:r>
            <a:r>
              <a:rPr lang="en-US" dirty="0" err="1" smtClean="0"/>
              <a:t>dtype</a:t>
            </a:r>
            <a:r>
              <a:rPr lang="en-US" dirty="0" smtClean="0"/>
              <a:t>: int64</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fontScale="55000" lnSpcReduction="20000"/>
          </a:bodyPr>
          <a:lstStyle/>
          <a:p>
            <a:pPr>
              <a:buNone/>
            </a:pPr>
            <a:r>
              <a:rPr lang="en-US" i="1" dirty="0" err="1" smtClean="0"/>
              <a:t>df.drop</a:t>
            </a:r>
            <a:r>
              <a:rPr lang="en-US" i="1" dirty="0" smtClean="0"/>
              <a:t>(['</a:t>
            </a:r>
            <a:r>
              <a:rPr lang="en-US" i="1" dirty="0" err="1" smtClean="0"/>
              <a:t>helpful_count</a:t>
            </a:r>
            <a:r>
              <a:rPr lang="en-US" i="1" dirty="0" smtClean="0"/>
              <a:t>', '</a:t>
            </a:r>
            <a:r>
              <a:rPr lang="en-US" i="1" dirty="0" err="1" smtClean="0"/>
              <a:t>review_rating</a:t>
            </a:r>
            <a:r>
              <a:rPr lang="en-US" i="1" dirty="0" smtClean="0"/>
              <a:t>'], axis=1, </a:t>
            </a:r>
            <a:r>
              <a:rPr lang="en-US" i="1" dirty="0" err="1" smtClean="0"/>
              <a:t>inplace</a:t>
            </a:r>
            <a:r>
              <a:rPr lang="en-US" i="1" dirty="0" smtClean="0"/>
              <a:t>=True)</a:t>
            </a:r>
          </a:p>
          <a:p>
            <a:pPr>
              <a:buNone/>
            </a:pPr>
            <a:r>
              <a:rPr lang="en-US" i="1" dirty="0" err="1" smtClean="0"/>
              <a:t>df.drop</a:t>
            </a:r>
            <a:r>
              <a:rPr lang="en-US" i="1" dirty="0" smtClean="0"/>
              <a:t>(['</a:t>
            </a:r>
            <a:r>
              <a:rPr lang="en-US" i="1" dirty="0" err="1" smtClean="0"/>
              <a:t>url</a:t>
            </a:r>
            <a:r>
              <a:rPr lang="en-US" i="1" dirty="0" smtClean="0"/>
              <a:t>'], axis=1, </a:t>
            </a:r>
            <a:r>
              <a:rPr lang="en-US" i="1" dirty="0" err="1" smtClean="0"/>
              <a:t>inplace</a:t>
            </a:r>
            <a:r>
              <a:rPr lang="en-US" i="1" dirty="0" smtClean="0"/>
              <a:t>=True)</a:t>
            </a:r>
          </a:p>
          <a:p>
            <a:pPr>
              <a:buNone/>
            </a:pPr>
            <a:r>
              <a:rPr lang="en-US" i="1" dirty="0" smtClean="0"/>
              <a:t>numeric=</a:t>
            </a:r>
            <a:r>
              <a:rPr lang="en-US" i="1" dirty="0" err="1" smtClean="0"/>
              <a:t>df.select_dtypes</a:t>
            </a:r>
            <a:r>
              <a:rPr lang="en-US" i="1" dirty="0" smtClean="0"/>
              <a:t>('number').columns</a:t>
            </a:r>
          </a:p>
          <a:p>
            <a:pPr>
              <a:buNone/>
            </a:pPr>
            <a:r>
              <a:rPr lang="en-US" i="1" dirty="0" err="1" smtClean="0"/>
              <a:t>categoric</a:t>
            </a:r>
            <a:r>
              <a:rPr lang="en-US" i="1" dirty="0" smtClean="0"/>
              <a:t>=</a:t>
            </a:r>
            <a:r>
              <a:rPr lang="en-US" i="1" dirty="0" err="1" smtClean="0"/>
              <a:t>df.select_dtypes</a:t>
            </a:r>
            <a:r>
              <a:rPr lang="en-US" i="1" dirty="0" smtClean="0"/>
              <a:t>('object').columns</a:t>
            </a:r>
          </a:p>
          <a:p>
            <a:pPr>
              <a:buNone/>
            </a:pPr>
            <a:r>
              <a:rPr lang="en-US" i="1" dirty="0" smtClean="0"/>
              <a:t>print('Numeric Columns: ', numeric)</a:t>
            </a:r>
          </a:p>
          <a:p>
            <a:pPr>
              <a:buNone/>
            </a:pPr>
            <a:r>
              <a:rPr lang="en-US" i="1" dirty="0" smtClean="0"/>
              <a:t>print('</a:t>
            </a:r>
            <a:r>
              <a:rPr lang="en-US" i="1" dirty="0" err="1" smtClean="0"/>
              <a:t>Categoric</a:t>
            </a:r>
            <a:r>
              <a:rPr lang="en-US" i="1" dirty="0" smtClean="0"/>
              <a:t> Columns: ', </a:t>
            </a:r>
            <a:r>
              <a:rPr lang="en-US" i="1" dirty="0" err="1" smtClean="0"/>
              <a:t>categoric</a:t>
            </a:r>
            <a:r>
              <a:rPr lang="en-US" i="1" dirty="0" smtClean="0"/>
              <a:t>)</a:t>
            </a:r>
          </a:p>
          <a:p>
            <a:pPr>
              <a:buNone/>
            </a:pPr>
            <a:r>
              <a:rPr lang="en-US" i="1" dirty="0" smtClean="0">
                <a:latin typeface="Times New Roman" pitchFamily="18" charset="0"/>
                <a:cs typeface="Times New Roman" pitchFamily="18" charset="0"/>
              </a:rPr>
              <a:t>outputs = model(</a:t>
            </a:r>
            <a:r>
              <a:rPr lang="en-US" i="1" dirty="0" err="1" smtClean="0">
                <a:latin typeface="Times New Roman" pitchFamily="18" charset="0"/>
                <a:cs typeface="Times New Roman" pitchFamily="18" charset="0"/>
              </a:rPr>
              <a:t>input_ids</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attention_mask</a:t>
            </a:r>
            <a:r>
              <a:rPr lang="en-US" i="1" dirty="0" smtClean="0">
                <a:latin typeface="Times New Roman" pitchFamily="18" charset="0"/>
                <a:cs typeface="Times New Roman" pitchFamily="18" charset="0"/>
              </a:rPr>
              <a:t>)</a:t>
            </a:r>
          </a:p>
          <a:p>
            <a:pPr>
              <a:buNone/>
            </a:pPr>
            <a:r>
              <a:rPr lang="en-US" i="1" dirty="0" smtClean="0">
                <a:latin typeface="Times New Roman" pitchFamily="18" charset="0"/>
                <a:cs typeface="Times New Roman" pitchFamily="18" charset="0"/>
              </a:rPr>
              <a:t>predictions = </a:t>
            </a:r>
            <a:r>
              <a:rPr lang="en-US" i="1" dirty="0" err="1" smtClean="0">
                <a:latin typeface="Times New Roman" pitchFamily="18" charset="0"/>
                <a:cs typeface="Times New Roman" pitchFamily="18" charset="0"/>
              </a:rPr>
              <a:t>outputs.logits.argmax</a:t>
            </a:r>
            <a:r>
              <a:rPr lang="en-US" i="1" dirty="0" smtClean="0">
                <a:latin typeface="Times New Roman" pitchFamily="18" charset="0"/>
                <a:cs typeface="Times New Roman" pitchFamily="18" charset="0"/>
              </a:rPr>
              <a:t>(dim=1)</a:t>
            </a:r>
          </a:p>
          <a:p>
            <a:pPr>
              <a:buNone/>
            </a:pPr>
            <a:r>
              <a:rPr lang="en-US" i="1" dirty="0" err="1" smtClean="0">
                <a:latin typeface="Times New Roman" pitchFamily="18" charset="0"/>
                <a:cs typeface="Times New Roman" pitchFamily="18" charset="0"/>
              </a:rPr>
              <a:t>sentiment_counts</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predictions.bincount</a:t>
            </a:r>
            <a:r>
              <a:rPr lang="en-US" i="1" dirty="0" smtClean="0">
                <a:latin typeface="Times New Roman" pitchFamily="18" charset="0"/>
                <a:cs typeface="Times New Roman" pitchFamily="18" charset="0"/>
              </a:rPr>
              <a:t>()</a:t>
            </a:r>
          </a:p>
          <a:p>
            <a:pPr>
              <a:buNone/>
            </a:pPr>
            <a:r>
              <a:rPr lang="en-US" i="1" dirty="0" err="1" smtClean="0">
                <a:latin typeface="Times New Roman" pitchFamily="18" charset="0"/>
                <a:cs typeface="Times New Roman" pitchFamily="18" charset="0"/>
              </a:rPr>
              <a:t>sentiment_distribution</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sentiment_counts</a:t>
            </a:r>
            <a:r>
              <a:rPr lang="en-US" i="1" dirty="0" smtClean="0">
                <a:latin typeface="Times New Roman" pitchFamily="18" charset="0"/>
                <a:cs typeface="Times New Roman" pitchFamily="18" charset="0"/>
              </a:rPr>
              <a:t> / sentiment_counts.sum()</a:t>
            </a:r>
          </a:p>
          <a:p>
            <a:pPr>
              <a:buNone/>
            </a:pPr>
            <a:r>
              <a:rPr lang="en-US" i="1" dirty="0" err="1" smtClean="0">
                <a:latin typeface="Times New Roman" pitchFamily="18" charset="0"/>
                <a:cs typeface="Times New Roman" pitchFamily="18" charset="0"/>
              </a:rPr>
              <a:t>plt.figure</a:t>
            </a: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figsize</a:t>
            </a:r>
            <a:r>
              <a:rPr lang="en-US" i="1" dirty="0" smtClean="0">
                <a:latin typeface="Times New Roman" pitchFamily="18" charset="0"/>
                <a:cs typeface="Times New Roman" pitchFamily="18" charset="0"/>
              </a:rPr>
              <a:t>=(10, 6))</a:t>
            </a:r>
          </a:p>
          <a:p>
            <a:pPr>
              <a:buNone/>
            </a:pPr>
            <a:r>
              <a:rPr lang="en-US" i="1" dirty="0" smtClean="0">
                <a:latin typeface="Times New Roman" pitchFamily="18" charset="0"/>
                <a:cs typeface="Times New Roman" pitchFamily="18" charset="0"/>
              </a:rPr>
              <a:t>plt.bar(['Positive', 'Negative'], </a:t>
            </a:r>
            <a:r>
              <a:rPr lang="en-US" i="1" dirty="0" err="1" smtClean="0">
                <a:latin typeface="Times New Roman" pitchFamily="18" charset="0"/>
                <a:cs typeface="Times New Roman" pitchFamily="18" charset="0"/>
              </a:rPr>
              <a:t>sentiment_distribution</a:t>
            </a:r>
            <a:r>
              <a:rPr lang="en-US" i="1" dirty="0" smtClean="0">
                <a:latin typeface="Times New Roman" pitchFamily="18" charset="0"/>
                <a:cs typeface="Times New Roman" pitchFamily="18" charset="0"/>
              </a:rPr>
              <a:t>)</a:t>
            </a:r>
          </a:p>
          <a:p>
            <a:pPr>
              <a:buNone/>
            </a:pPr>
            <a:r>
              <a:rPr lang="en-US" i="1" dirty="0" err="1" smtClean="0">
                <a:latin typeface="Times New Roman" pitchFamily="18" charset="0"/>
                <a:cs typeface="Times New Roman" pitchFamily="18" charset="0"/>
              </a:rPr>
              <a:t>plt.xlabel</a:t>
            </a:r>
            <a:r>
              <a:rPr lang="en-US" i="1" dirty="0" smtClean="0">
                <a:latin typeface="Times New Roman" pitchFamily="18" charset="0"/>
                <a:cs typeface="Times New Roman" pitchFamily="18" charset="0"/>
              </a:rPr>
              <a:t>('Sentiment')</a:t>
            </a:r>
          </a:p>
          <a:p>
            <a:pPr>
              <a:buNone/>
            </a:pPr>
            <a:r>
              <a:rPr lang="en-US" i="1" dirty="0" err="1" smtClean="0">
                <a:latin typeface="Times New Roman" pitchFamily="18" charset="0"/>
                <a:cs typeface="Times New Roman" pitchFamily="18" charset="0"/>
              </a:rPr>
              <a:t>plt.ylabel</a:t>
            </a:r>
            <a:r>
              <a:rPr lang="en-US" i="1" dirty="0" smtClean="0">
                <a:latin typeface="Times New Roman" pitchFamily="18" charset="0"/>
                <a:cs typeface="Times New Roman" pitchFamily="18" charset="0"/>
              </a:rPr>
              <a:t>('Proportion of Reviews')</a:t>
            </a:r>
          </a:p>
          <a:p>
            <a:pPr>
              <a:buNone/>
            </a:pPr>
            <a:r>
              <a:rPr lang="en-US" i="1" dirty="0" err="1" smtClean="0">
                <a:latin typeface="Times New Roman" pitchFamily="18" charset="0"/>
                <a:cs typeface="Times New Roman" pitchFamily="18" charset="0"/>
              </a:rPr>
              <a:t>plt.title</a:t>
            </a: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iPhone</a:t>
            </a:r>
            <a:r>
              <a:rPr lang="en-US" i="1" dirty="0" smtClean="0">
                <a:latin typeface="Times New Roman" pitchFamily="18" charset="0"/>
                <a:cs typeface="Times New Roman" pitchFamily="18" charset="0"/>
              </a:rPr>
              <a:t> Amazon Reviews Sentiment Distribution')</a:t>
            </a:r>
          </a:p>
          <a:p>
            <a:pPr>
              <a:buNone/>
            </a:pPr>
            <a:r>
              <a:rPr lang="en-US" i="1" dirty="0" err="1" smtClean="0">
                <a:latin typeface="Times New Roman" pitchFamily="18" charset="0"/>
                <a:cs typeface="Times New Roman" pitchFamily="18" charset="0"/>
              </a:rPr>
              <a:t>plt.show</a:t>
            </a:r>
            <a:r>
              <a:rPr lang="en-US" i="1" dirty="0" smtClean="0">
                <a:latin typeface="Times New Roman" pitchFamily="18" charset="0"/>
                <a:cs typeface="Times New Roman" pitchFamily="18" charset="0"/>
              </a:rPr>
              <a:t>()</a:t>
            </a:r>
          </a:p>
          <a:p>
            <a:pPr>
              <a:buNone/>
            </a:pPr>
            <a:r>
              <a:rPr lang="en-IN" i="1" dirty="0" err="1" smtClean="0">
                <a:latin typeface="Times New Roman" pitchFamily="18" charset="0"/>
                <a:cs typeface="Times New Roman" pitchFamily="18" charset="0"/>
              </a:rPr>
              <a:t>plt.figure</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figsize</a:t>
            </a:r>
            <a:r>
              <a:rPr lang="en-IN" i="1" dirty="0" smtClean="0">
                <a:latin typeface="Times New Roman" pitchFamily="18" charset="0"/>
                <a:cs typeface="Times New Roman" pitchFamily="18" charset="0"/>
              </a:rPr>
              <a:t>=(15,6))</a:t>
            </a:r>
          </a:p>
          <a:p>
            <a:pPr>
              <a:buNone/>
            </a:pPr>
            <a:r>
              <a:rPr lang="en-IN" i="1" dirty="0" smtClean="0">
                <a:latin typeface="Times New Roman" pitchFamily="18" charset="0"/>
                <a:cs typeface="Times New Roman" pitchFamily="18" charset="0"/>
              </a:rPr>
              <a:t>for </a:t>
            </a:r>
            <a:r>
              <a:rPr lang="en-IN" i="1" dirty="0" err="1" smtClean="0">
                <a:latin typeface="Times New Roman" pitchFamily="18" charset="0"/>
                <a:cs typeface="Times New Roman" pitchFamily="18" charset="0"/>
              </a:rPr>
              <a:t>idx</a:t>
            </a: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col</a:t>
            </a:r>
            <a:r>
              <a:rPr lang="en-IN" i="1" dirty="0" smtClean="0">
                <a:latin typeface="Times New Roman" pitchFamily="18" charset="0"/>
                <a:cs typeface="Times New Roman" pitchFamily="18" charset="0"/>
              </a:rPr>
              <a:t> in enumerate(numeric):</a:t>
            </a:r>
          </a:p>
          <a:p>
            <a:pPr>
              <a:buNone/>
            </a:pP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plt.subplot</a:t>
            </a:r>
            <a:r>
              <a:rPr lang="en-IN" i="1" dirty="0" smtClean="0">
                <a:latin typeface="Times New Roman" pitchFamily="18" charset="0"/>
                <a:cs typeface="Times New Roman" pitchFamily="18" charset="0"/>
              </a:rPr>
              <a:t>(1, 3, idx+1)</a:t>
            </a:r>
          </a:p>
          <a:p>
            <a:pPr>
              <a:buNone/>
            </a:pP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sns.histplot</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df</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col</a:t>
            </a:r>
            <a:r>
              <a:rPr lang="en-IN" i="1" dirty="0" smtClean="0">
                <a:latin typeface="Times New Roman" pitchFamily="18" charset="0"/>
                <a:cs typeface="Times New Roman" pitchFamily="18" charset="0"/>
              </a:rPr>
              <a:t>], bins=15)</a:t>
            </a:r>
          </a:p>
          <a:p>
            <a:pPr>
              <a:buNone/>
            </a:pP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plt.title</a:t>
            </a:r>
            <a:r>
              <a:rPr lang="en-IN" i="1" dirty="0" smtClean="0">
                <a:latin typeface="Times New Roman" pitchFamily="18" charset="0"/>
                <a:cs typeface="Times New Roman" pitchFamily="18" charset="0"/>
              </a:rPr>
              <a:t>(</a:t>
            </a:r>
            <a:r>
              <a:rPr lang="en-IN" i="1" dirty="0" err="1" smtClean="0">
                <a:latin typeface="Times New Roman" pitchFamily="18" charset="0"/>
                <a:cs typeface="Times New Roman" pitchFamily="18" charset="0"/>
              </a:rPr>
              <a:t>col</a:t>
            </a:r>
            <a:r>
              <a:rPr lang="en-IN" i="1"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pPr>
              <a:buNone/>
            </a:pPr>
            <a:endParaRPr lang="en-US" i="1" dirty="0" smtClean="0">
              <a:latin typeface="Times New Roman" pitchFamily="18" charset="0"/>
              <a:cs typeface="Times New Roman" pitchFamily="18" charset="0"/>
            </a:endParaRPr>
          </a:p>
          <a:p>
            <a:pPr>
              <a:buNone/>
            </a:pPr>
            <a:endParaRPr lang="en-US" i="1"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857232"/>
            <a:ext cx="9144000" cy="464347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531</Words>
  <Application>Microsoft Office PowerPoint</Application>
  <PresentationFormat>On-screen Show (4:3)</PresentationFormat>
  <Paragraphs>215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5:Sentiment Analysis for Marketing</vt:lpstr>
      <vt:lpstr>Slide 2</vt:lpstr>
      <vt:lpstr>Importing libraries:</vt:lpstr>
      <vt:lpstr>Data Reviews:</vt:lpstr>
      <vt:lpstr>Slide 5</vt:lpstr>
      <vt:lpstr>Slide 6</vt:lpstr>
      <vt:lpstr>Slide 7</vt:lpstr>
      <vt:lpstr>Slide 8</vt:lpstr>
      <vt:lpstr>Slide 9</vt:lpstr>
      <vt:lpstr>Slide 10</vt:lpstr>
      <vt:lpstr>Feature engineering</vt:lpstr>
      <vt:lpstr>Slide 12</vt:lpstr>
      <vt:lpstr>Slide 13</vt:lpstr>
      <vt:lpstr>Slide 14</vt:lpstr>
      <vt:lpstr>Slide 15</vt:lpstr>
      <vt:lpstr>Slide 16</vt:lpstr>
      <vt:lpstr>Slide 17</vt:lpstr>
      <vt:lpstr>Slide 18</vt:lpstr>
      <vt:lpstr>Slide 19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5:Sentiment Analysis for Marketing</dc:title>
  <dc:creator>Dharshini N</dc:creator>
  <cp:lastModifiedBy>Dharshini N</cp:lastModifiedBy>
  <cp:revision>25</cp:revision>
  <dcterms:created xsi:type="dcterms:W3CDTF">2023-11-01T08:41:06Z</dcterms:created>
  <dcterms:modified xsi:type="dcterms:W3CDTF">2023-11-01T11:06:33Z</dcterms:modified>
</cp:coreProperties>
</file>