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"/>
  </p:notesMasterIdLst>
  <p:sldIdLst>
    <p:sldId id="259" r:id="rId2"/>
  </p:sldIdLst>
  <p:sldSz cx="7561263" cy="10691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5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5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5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ws.amazon.com/blogs/industries/voice-applications-in-clinical-research-powered-by-ai-on-aws-part-1-architecture-and-design-consideration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/>
          <p:nvPr/>
        </p:nvSpPr>
        <p:spPr>
          <a:xfrm>
            <a:off x="904747" y="2145842"/>
            <a:ext cx="5735320" cy="2244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737"/>
              </a:lnSpc>
            </a:pPr>
            <a:endParaRPr lang="Arial" altLang="Arial" sz="100" dirty="0"/>
          </a:p>
          <a:p>
            <a:pPr marL="15443" algn="l" rtl="0" eaLnBrk="0">
              <a:lnSpc>
                <a:spcPct val="97000"/>
              </a:lnSpc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r>
              <a:rPr sz="12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lang="Arial" altLang="Arial" sz="1200" dirty="0"/>
          </a:p>
          <a:p>
            <a:pPr marL="12700" indent="4114" algn="l" rtl="0" eaLnBrk="0">
              <a:lnSpc>
                <a:spcPct val="88000"/>
              </a:lnSpc>
              <a:spcBef>
                <a:spcPts val="889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ure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 -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many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processes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bridges the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gap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business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problems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solutions.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Its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goals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to:</a:t>
            </a:r>
            <a:endParaRPr lang="Arial" altLang="Arial" sz="1200" dirty="0"/>
          </a:p>
          <a:p>
            <a:pPr algn="l" rtl="0" eaLnBrk="0">
              <a:lnSpc>
                <a:spcPct val="144000"/>
              </a:lnSpc>
            </a:pPr>
            <a:endParaRPr lang="Arial" altLang="Arial" sz="1000" dirty="0"/>
          </a:p>
          <a:p>
            <a:pPr marL="245134" algn="l" rtl="0" eaLnBrk="0">
              <a:lnSpc>
                <a:spcPct val="81000"/>
              </a:lnSpc>
              <a:spcBef>
                <a:spcPts val="370"/>
              </a:spcBef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existing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business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problems.</a:t>
            </a:r>
            <a:endParaRPr lang="Arial" altLang="Arial" sz="1200" dirty="0"/>
          </a:p>
          <a:p>
            <a:pPr marL="471830" indent="-226696" algn="l" rtl="0" eaLnBrk="0">
              <a:lnSpc>
                <a:spcPct val="88000"/>
              </a:lnSpc>
              <a:spcBef>
                <a:spcPts val="973"/>
              </a:spcBef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Describe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structure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characteristics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behavio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r,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other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aspects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software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stakeho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lders.</a:t>
            </a:r>
            <a:endParaRPr lang="Arial" altLang="Arial" sz="1200" dirty="0"/>
          </a:p>
          <a:p>
            <a:pPr marL="245134" algn="l" rtl="0" eaLnBrk="0">
              <a:lnSpc>
                <a:spcPct val="82000"/>
              </a:lnSpc>
              <a:spcBef>
                <a:spcPts val="969"/>
              </a:spcBef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development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irements.</a:t>
            </a:r>
            <a:endParaRPr lang="Arial" altLang="Arial" sz="1200" dirty="0"/>
          </a:p>
          <a:p>
            <a:pPr algn="l" rtl="0" eaLnBrk="0">
              <a:lnSpc>
                <a:spcPct val="111000"/>
              </a:lnSpc>
            </a:pPr>
            <a:endParaRPr lang="Arial" altLang="Arial" sz="700" dirty="0"/>
          </a:p>
          <a:p>
            <a:pPr marL="472592" indent="-227458" algn="l" rtl="0" eaLnBrk="0">
              <a:lnSpc>
                <a:spcPct val="97000"/>
              </a:lnSpc>
              <a:spcBef>
                <a:spcPts val="3"/>
              </a:spcBef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specifications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according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defined,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managed,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and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delivered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200" dirty="0"/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914704" y="1126490"/>
          <a:ext cx="5732145" cy="827657"/>
        </p:xfrm>
        <a:graphic>
          <a:graphicData uri="http://schemas.openxmlformats.org/drawingml/2006/table">
            <a:tbl>
              <a:tblPr/>
              <a:tblGrid>
                <a:gridCol w="286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7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Arial" altLang="Arial" sz="300" dirty="0"/>
                    </a:p>
                    <a:p>
                      <a:pPr marL="83405" algn="l" rtl="0" eaLnBrk="0">
                        <a:lnSpc>
                          <a:spcPct val="73000"/>
                        </a:lnSpc>
                        <a:spcBef>
                          <a:spcPts val="2"/>
                        </a:spcBef>
                      </a:pP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Date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Arial" altLang="Arial" sz="200" dirty="0"/>
                    </a:p>
                    <a:p>
                      <a:pPr marL="80827" algn="l" rtl="0" eaLnBrk="0">
                        <a:lnSpc>
                          <a:spcPct val="87000"/>
                        </a:lnSpc>
                      </a:pP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r>
                        <a:rPr sz="11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September</a:t>
                      </a:r>
                      <a:r>
                        <a:rPr sz="11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2022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Arial" altLang="Arial" sz="300" dirty="0"/>
                    </a:p>
                    <a:p>
                      <a:pPr marL="72609" algn="l" rtl="0" eaLnBrk="0">
                        <a:lnSpc>
                          <a:spcPct val="73000"/>
                        </a:lnSpc>
                        <a:spcBef>
                          <a:spcPts val="1"/>
                        </a:spcBef>
                      </a:pPr>
                      <a:r>
                        <a:rPr sz="11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Team</a:t>
                      </a:r>
                      <a:r>
                        <a:rPr sz="11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ID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Arial" altLang="Arial" sz="200" dirty="0"/>
                    </a:p>
                    <a:p>
                      <a:pPr marL="80687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</a:pPr>
                      <a:r>
                        <a:rPr sz="11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PNT2022TMID</a:t>
                      </a:r>
                      <a:r>
                        <a:rPr lang="en-US" sz="11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50823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Arial" altLang="Arial" sz="200" dirty="0"/>
                    </a:p>
                    <a:p>
                      <a:pPr marL="83405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</a:pP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Project</a:t>
                      </a:r>
                      <a:r>
                        <a:rPr sz="11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Name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0687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</a:pPr>
                      <a:r>
                        <a:rPr lang="en-US" altLang="Arial" sz="1100" dirty="0"/>
                        <a:t>Smart Crop Protection system for  Agriculture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Arial" altLang="Arial" sz="200" dirty="0"/>
                    </a:p>
                    <a:p>
                      <a:pPr marL="83405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</a:pP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Maximum</a:t>
                      </a:r>
                      <a:r>
                        <a:rPr sz="11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Marks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Arial" altLang="Arial" sz="200" dirty="0"/>
                    </a:p>
                    <a:p>
                      <a:pPr marL="72134" algn="l" rtl="0" eaLnBrk="0">
                        <a:lnSpc>
                          <a:spcPct val="77000"/>
                        </a:lnSpc>
                        <a:spcBef>
                          <a:spcPts val="2"/>
                        </a:spcBef>
                      </a:pP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sz="11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Marks</a:t>
                      </a:r>
                      <a:endParaRPr lang="Calibri" altLang="Calibri" sz="11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577" name="textbox 3"/>
          <p:cNvSpPr/>
          <p:nvPr/>
        </p:nvSpPr>
        <p:spPr>
          <a:xfrm>
            <a:off x="908039" y="8007760"/>
            <a:ext cx="5436870" cy="638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709"/>
              </a:lnSpc>
            </a:pPr>
            <a:endParaRPr lang="Arial" altLang="Arial" sz="100" dirty="0"/>
          </a:p>
          <a:p>
            <a:pPr marL="12700" algn="l" rtl="0" eaLnBrk="0">
              <a:lnSpc>
                <a:spcPct val="85000"/>
              </a:lnSpc>
            </a:pP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Figure</a:t>
            </a:r>
            <a:r>
              <a:rPr sz="1000" kern="0" spc="16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i="1" kern="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-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r>
              <a:rPr sz="1000" kern="0" spc="5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000" kern="0" spc="6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flow</a:t>
            </a:r>
            <a:r>
              <a:rPr sz="1000" kern="0" spc="1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kern="0" spc="-8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kern="0" spc="9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voice</a:t>
            </a:r>
            <a:r>
              <a:rPr sz="1000" kern="0" spc="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patient</a:t>
            </a:r>
            <a:r>
              <a:rPr sz="1000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diary</a:t>
            </a:r>
            <a:r>
              <a:rPr sz="1000" kern="0" spc="-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sample</a:t>
            </a:r>
            <a:r>
              <a:rPr sz="1000" kern="0" spc="6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i="1" kern="0" spc="20" dirty="0">
                <a:solidFill>
                  <a:srgbClr val="333333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endParaRPr lang="Arial" altLang="Arial" sz="1000" dirty="0"/>
          </a:p>
          <a:p>
            <a:pPr algn="l" rtl="0" eaLnBrk="0">
              <a:lnSpc>
                <a:spcPct val="101000"/>
              </a:lnSpc>
            </a:pPr>
            <a:endParaRPr lang="Arial" altLang="Arial" sz="900" dirty="0"/>
          </a:p>
          <a:p>
            <a:pPr marL="15357" indent="981" algn="l" rtl="0" eaLnBrk="0">
              <a:lnSpc>
                <a:spcPct val="99000"/>
              </a:lnSpc>
              <a:spcBef>
                <a:spcPts val="3"/>
              </a:spcBef>
            </a:pPr>
            <a:r>
              <a:rPr sz="11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Reference</a:t>
            </a:r>
            <a:r>
              <a:rPr sz="1100" b="1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  <a:hlinkClick r:id="rId2"/>
              </a:rPr>
              <a:t>https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://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aws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amazon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blogs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industries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voice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applications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clinical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research</a:t>
            </a:r>
            <a:r>
              <a:rPr sz="1100" b="1" u="sng" kern="0" spc="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kern="0" spc="4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  <a:hlinkClick r:id="rId2"/>
              </a:rPr>
              <a:t>powered-by-ai-on-aws-part-1</a:t>
            </a:r>
            <a:r>
              <a:rPr sz="1100" b="1" u="sng" kern="0" spc="-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architecture</a:t>
            </a:r>
            <a:r>
              <a:rPr sz="1100" b="1" u="sng" kern="0" spc="-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100" b="1" u="sng" kern="0" spc="-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design</a:t>
            </a:r>
            <a:r>
              <a:rPr sz="1100" b="1" u="sng" kern="0" spc="-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100" b="1" u="sng" kern="0" spc="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considerations</a:t>
            </a:r>
            <a:r>
              <a:rPr sz="1100" b="1" u="sng" kern="0" spc="-10" dirty="0">
                <a:solidFill>
                  <a:srgbClr val="0563C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endParaRPr lang="Calibri" altLang="Calibri" sz="1100" dirty="0"/>
          </a:p>
        </p:txBody>
      </p:sp>
      <p:sp>
        <p:nvSpPr>
          <p:cNvPr id="1048578" name="textbox 4"/>
          <p:cNvSpPr/>
          <p:nvPr/>
        </p:nvSpPr>
        <p:spPr>
          <a:xfrm>
            <a:off x="3075406" y="558798"/>
            <a:ext cx="1423035" cy="412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342"/>
              </a:lnSpc>
            </a:pPr>
            <a:endParaRPr lang="Arial" altLang="Arial" sz="100" dirty="0"/>
          </a:p>
          <a:p>
            <a:pPr marL="34340" indent="-21640" algn="l" rtl="0" eaLnBrk="0">
              <a:lnSpc>
                <a:spcPct val="106000"/>
              </a:lnSpc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Project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Design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Ph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ase-I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Solution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Architect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ure</a:t>
            </a:r>
            <a:endParaRPr lang="Calibri" altLang="Calibri" sz="1200" dirty="0"/>
          </a:p>
        </p:txBody>
      </p:sp>
      <p:sp>
        <p:nvSpPr>
          <p:cNvPr id="1048579" name="textbox 5"/>
          <p:cNvSpPr/>
          <p:nvPr/>
        </p:nvSpPr>
        <p:spPr>
          <a:xfrm>
            <a:off x="913129" y="4743119"/>
            <a:ext cx="3019425" cy="1765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963"/>
              </a:lnSpc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Example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iagram</a:t>
            </a:r>
            <a:r>
              <a:rPr sz="1100" b="1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1100" dirty="0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3"/>
          <a:srcRect t="11118" b="11118"/>
          <a:stretch>
            <a:fillRect/>
          </a:stretch>
        </p:blipFill>
        <p:spPr>
          <a:xfrm>
            <a:off x="985101" y="4904837"/>
            <a:ext cx="5590362" cy="3068645"/>
          </a:xfrm>
          <a:prstGeom prst="rect">
            <a:avLst/>
          </a:prstGeom>
        </p:spPr>
      </p:pic>
      <p:sp>
        <p:nvSpPr>
          <p:cNvPr id="1048586" name="TextBox 1048585"/>
          <p:cNvSpPr txBox="1"/>
          <p:nvPr/>
        </p:nvSpPr>
        <p:spPr>
          <a:xfrm>
            <a:off x="1494282" y="5155692"/>
            <a:ext cx="4572000" cy="256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1100" b="1" i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S.N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Amarender Katkam</dc:creator>
  <cp:lastModifiedBy>ELCOT</cp:lastModifiedBy>
  <cp:revision>1</cp:revision>
  <dcterms:created xsi:type="dcterms:W3CDTF">2022-10-02T04:57:38Z</dcterms:created>
  <dcterms:modified xsi:type="dcterms:W3CDTF">2022-10-27T04:49:51Z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wqlLaW5nc29mdCBQREYgdG8gV1BTIDg1</vt:lpwstr>
  </property>
  <property fmtid="{D5CDD505-2E9C-101B-9397-08002B2CF9AE}" pid="3" name="Created">
    <vt:filetime>2022-10-19T00:27:02Z</vt:filetime>
  </property>
  <property fmtid="{D5CDD505-2E9C-101B-9397-08002B2CF9AE}" pid="4" name="ICV">
    <vt:lpwstr>297f93371565460386b496e1b923d70e</vt:lpwstr>
  </property>
</Properties>
</file>