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91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1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104867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4/30/2024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4/30/2024</a:t>
            </a:fld>
            <a:endParaRPr lang="en-US"/>
          </a:p>
        </p:txBody>
      </p:sp>
      <p:sp>
        <p:nvSpPr>
          <p:cNvPr id="10486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1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3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4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5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4/30/2024</a:t>
            </a:fld>
            <a:endParaRPr lang="en-US"/>
          </a:p>
        </p:txBody>
      </p:sp>
      <p:sp>
        <p:nvSpPr>
          <p:cNvPr id="1048627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8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4/30/2024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2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4/30/2024</a:t>
            </a:fld>
            <a:endParaRPr lang="en-US"/>
          </a:p>
        </p:txBody>
      </p:sp>
      <p:sp>
        <p:nvSpPr>
          <p:cNvPr id="1048644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5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7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8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4/30/2024</a:t>
            </a:fld>
            <a:endParaRPr lang="en-US"/>
          </a:p>
        </p:txBody>
      </p:sp>
      <p:sp>
        <p:nvSpPr>
          <p:cNvPr id="104865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4/30/2024</a:t>
            </a:fld>
            <a:endParaRPr lang="en-US"/>
          </a:p>
        </p:txBody>
      </p:sp>
      <p:sp>
        <p:nvSpPr>
          <p:cNvPr id="104865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4/30/2024</a:t>
            </a:fld>
            <a:endParaRPr lang="en-US"/>
          </a:p>
        </p:txBody>
      </p:sp>
      <p:sp>
        <p:nvSpPr>
          <p:cNvPr id="10486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4/30/2024</a:t>
            </a:fld>
            <a:endParaRPr lang="en-US"/>
          </a:p>
        </p:txBody>
      </p:sp>
      <p:sp>
        <p:nvSpPr>
          <p:cNvPr id="104866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5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7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4/30/2024</a:t>
            </a:fld>
            <a:endParaRPr lang="en-US"/>
          </a:p>
        </p:txBody>
      </p:sp>
      <p:sp>
        <p:nvSpPr>
          <p:cNvPr id="1048668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9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0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1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4/30/2024</a:t>
            </a:fld>
            <a:endParaRPr lang="en-US"/>
          </a:p>
        </p:txBody>
      </p:sp>
      <p:sp>
        <p:nvSpPr>
          <p:cNvPr id="104863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4/30/2024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Fandango Movie Rating Discrepancy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522925" y="4104849"/>
            <a:ext cx="7980183" cy="10058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ing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nology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vil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ring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altLang="en-IN" b="1" dirty="0" sz="2000" lang="en-US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b="1" dirty="0" sz="2800" lang="en-IN" smtClean="0">
                <a:latin typeface="Times New Roman" pitchFamily="18" charset="0"/>
                <a:cs typeface="Times New Roman" pitchFamily="18" charset="0"/>
              </a:rPr>
              <a:t>50 % negative and 50 % positive</a:t>
            </a:r>
            <a:endParaRPr b="1" dirty="0" sz="2800" lang="en-I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lnSpc>
                <a:spcPct val="200000"/>
              </a:lnSpc>
              <a:buNone/>
            </a:pPr>
            <a:endParaRPr b="1" dirty="0" sz="1800" lang="en-US" smtClean="0">
              <a:latin typeface="Times New Roman" pitchFamily="18" charset="0"/>
              <a:cs typeface="Times New Roman" pitchFamily="18" charset="0"/>
            </a:endParaRPr>
          </a:p>
          <a:p>
            <a:pPr indent="0" marL="0">
              <a:lnSpc>
                <a:spcPct val="200000"/>
              </a:lnSpc>
              <a:buNone/>
            </a:pPr>
            <a:endParaRPr b="1" dirty="0" sz="1800" lang="en-US" smtClean="0">
              <a:latin typeface="Times New Roman" pitchFamily="18" charset="0"/>
              <a:cs typeface="Times New Roman" pitchFamily="18" charset="0"/>
            </a:endParaRPr>
          </a:p>
          <a:p>
            <a:pPr indent="0" marL="0">
              <a:lnSpc>
                <a:spcPct val="200000"/>
              </a:lnSpc>
              <a:buNone/>
            </a:pPr>
            <a:r>
              <a:rPr b="1" dirty="0" sz="1800" lang="en-US" smtClean="0">
                <a:latin typeface="Times New Roman" pitchFamily="18" charset="0"/>
                <a:cs typeface="Times New Roman" pitchFamily="18" charset="0"/>
              </a:rPr>
              <a:t>Handling Imbalanced Data</a:t>
            </a:r>
          </a:p>
          <a:p>
            <a:pPr indent="0" marL="0">
              <a:lnSpc>
                <a:spcPct val="200000"/>
              </a:lnSpc>
              <a:buNone/>
            </a:pPr>
            <a:r>
              <a:rPr b="1" dirty="0" sz="1800" lang="en-US" smtClean="0">
                <a:latin typeface="Times New Roman" pitchFamily="18" charset="0"/>
                <a:cs typeface="Times New Roman" pitchFamily="18" charset="0"/>
              </a:rPr>
              <a:t>Model Improvement and Tuning</a:t>
            </a:r>
          </a:p>
          <a:p>
            <a:pPr indent="0" marL="0">
              <a:lnSpc>
                <a:spcPct val="200000"/>
              </a:lnSpc>
              <a:buNone/>
            </a:pPr>
            <a:r>
              <a:rPr b="1" dirty="0" sz="1800" lang="en-US" smtClean="0">
                <a:latin typeface="Times New Roman" pitchFamily="18" charset="0"/>
                <a:cs typeface="Times New Roman" pitchFamily="18" charset="0"/>
              </a:rPr>
              <a:t>Transfer Learning and </a:t>
            </a:r>
            <a:r>
              <a:rPr b="1" dirty="0" sz="1800" lang="en-US" err="1" smtClean="0">
                <a:latin typeface="Times New Roman" pitchFamily="18" charset="0"/>
                <a:cs typeface="Times New Roman" pitchFamily="18" charset="0"/>
              </a:rPr>
              <a:t>Pretrained</a:t>
            </a:r>
            <a:r>
              <a:rPr b="1" dirty="0" sz="1800" lang="en-US" smtClean="0">
                <a:latin typeface="Times New Roman" pitchFamily="18" charset="0"/>
                <a:cs typeface="Times New Roman" pitchFamily="18" charset="0"/>
              </a:rPr>
              <a:t> Models</a:t>
            </a:r>
          </a:p>
          <a:p>
            <a:pPr indent="0" marL="0">
              <a:lnSpc>
                <a:spcPct val="200000"/>
              </a:lnSpc>
              <a:buNone/>
            </a:pPr>
            <a:r>
              <a:rPr b="1" dirty="0" sz="1800" lang="en-US" smtClean="0">
                <a:latin typeface="Times New Roman" pitchFamily="18" charset="0"/>
                <a:cs typeface="Times New Roman" pitchFamily="18" charset="0"/>
              </a:rPr>
              <a:t>Multi-Modal Analysis</a:t>
            </a:r>
          </a:p>
          <a:p>
            <a:pPr indent="0" marL="0">
              <a:buNone/>
            </a:pPr>
            <a:endParaRPr b="1" dirty="0" sz="1800" lang="en-US" smtClean="0">
              <a:latin typeface="Times New Roman" pitchFamily="18" charset="0"/>
              <a:cs typeface="Times New Roman" pitchFamily="18" charset="0"/>
            </a:endParaRPr>
          </a:p>
          <a:p>
            <a:pPr indent="0" marL="0">
              <a:buNone/>
            </a:pPr>
            <a:endParaRPr b="1" dirty="0" sz="1800" lang="en-US" smtClean="0">
              <a:latin typeface="Times New Roman" pitchFamily="18" charset="0"/>
              <a:cs typeface="Times New Roman" pitchFamily="18" charset="0"/>
            </a:endParaRPr>
          </a:p>
          <a:p>
            <a:pPr indent="0" marL="0">
              <a:buNone/>
            </a:pPr>
            <a:endParaRPr b="1" dirty="0" sz="1800" lang="en-US" smtClean="0">
              <a:latin typeface="Times New Roman" pitchFamily="18" charset="0"/>
              <a:cs typeface="Times New Roman" pitchFamily="18" charset="0"/>
            </a:endParaRPr>
          </a:p>
          <a:p>
            <a:pPr indent="0" marL="0">
              <a:buNone/>
            </a:pPr>
            <a:endParaRPr b="1" dirty="0" sz="1800" lang="en-US" smtClean="0">
              <a:latin typeface="Times New Roman" pitchFamily="18" charset="0"/>
              <a:cs typeface="Times New Roman" pitchFamily="18" charset="0"/>
            </a:endParaRPr>
          </a:p>
          <a:p>
            <a:pPr indent="0" marL="0">
              <a:buNone/>
            </a:pPr>
            <a:endParaRPr b="1" dirty="0" sz="2000" lang="en-US"/>
          </a:p>
          <a:p>
            <a:pPr indent="-305435" marL="305435"/>
            <a:endParaRPr dirty="0" lang="en-US"/>
          </a:p>
        </p:txBody>
      </p:sp>
      <p:sp>
        <p:nvSpPr>
          <p:cNvPr id="1048612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 fontScale="86364" lnSpcReduction="20000"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400" lang="en-IN" smtClean="0"/>
              <a:t>Internet</a:t>
            </a:r>
            <a:endParaRPr dirty="0" sz="240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p>
            <a:pPr algn="just" indent="-305435" marL="305435"/>
            <a:r>
              <a:rPr dirty="0" sz="2000" lang="en-US">
                <a:solidFill>
                  <a:srgbClr val="000000"/>
                </a:solidFill>
                <a:latin typeface="Calibri" panose="020F0502020204030204" pitchFamily="34" charset="0"/>
              </a:rPr>
              <a:t>Movie dataset for binary sentiment classification containing substantially more data than previous benchmark datasets. We provide a set of 25,000 highly polar movie reviews for training and 25,000 for testing. So, predict the number of positive and negative reviews using either classification or deep learning algorithms.</a:t>
            </a:r>
            <a:endParaRPr dirty="0" sz="200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lang="en-US"/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itchFamily="2" charset="2"/>
              <a:buChar char="v"/>
            </a:pPr>
            <a:r>
              <a:rPr b="1" dirty="0" lang="en-US" smtClean="0"/>
              <a:t>Data Preparation: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/>
              <a:t>Text Preprocessing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/>
              <a:t>Feature Extraction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/>
              <a:t>Model Training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/>
              <a:t>Model Evaluation</a:t>
            </a:r>
          </a:p>
          <a:p>
            <a:pPr>
              <a:buFont typeface="Wingdings" pitchFamily="2" charset="2"/>
              <a:buChar char="v"/>
            </a:pP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2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Font typeface="Wingdings" pitchFamily="2" charset="2"/>
              <a:buChar char="v"/>
            </a:pPr>
            <a:r>
              <a:rPr b="1" dirty="0" sz="1800" lang="en-US" smtClean="0"/>
              <a:t>Traditional Machine Learning Approach </a:t>
            </a:r>
          </a:p>
          <a:p>
            <a:pPr indent="0" marL="0">
              <a:buFont typeface="Wingdings" pitchFamily="2" charset="2"/>
              <a:buChar char="v"/>
            </a:pPr>
            <a:r>
              <a:rPr b="1" dirty="0" sz="1800" lang="en-US" smtClean="0"/>
              <a:t>Deep Learning Approach</a:t>
            </a:r>
            <a:endParaRPr b="1" dirty="0" sz="1800" lang="en-IN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104860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588" lnSpcReduction="20000"/>
          </a:bodyPr>
          <a:p>
            <a:pPr>
              <a:buNone/>
            </a:pPr>
            <a:r>
              <a:rPr dirty="0" lang="en-US" smtClean="0"/>
              <a:t>import </a:t>
            </a:r>
            <a:r>
              <a:rPr dirty="0" lang="en-US" err="1" smtClean="0"/>
              <a:t>numpy</a:t>
            </a:r>
            <a:r>
              <a:rPr dirty="0" lang="en-US" smtClean="0"/>
              <a:t> as </a:t>
            </a:r>
            <a:r>
              <a:rPr dirty="0" lang="en-US" err="1" smtClean="0"/>
              <a:t>np</a:t>
            </a:r>
            <a:endParaRPr dirty="0" lang="en-US" smtClean="0"/>
          </a:p>
          <a:p>
            <a:pPr>
              <a:buNone/>
            </a:pPr>
            <a:r>
              <a:rPr dirty="0" lang="en-US" smtClean="0"/>
              <a:t>import pandas as pd</a:t>
            </a:r>
          </a:p>
          <a:p>
            <a:pPr>
              <a:buNone/>
            </a:pPr>
            <a:r>
              <a:rPr dirty="0" lang="en-US" smtClean="0"/>
              <a:t>import </a:t>
            </a:r>
            <a:r>
              <a:rPr dirty="0" lang="en-US" err="1" smtClean="0"/>
              <a:t>matplotlib.pyplot</a:t>
            </a:r>
            <a:r>
              <a:rPr dirty="0" lang="en-US" smtClean="0"/>
              <a:t> as </a:t>
            </a:r>
            <a:r>
              <a:rPr dirty="0" lang="en-US" err="1" smtClean="0"/>
              <a:t>plt</a:t>
            </a:r>
            <a:endParaRPr dirty="0" lang="en-US" smtClean="0"/>
          </a:p>
          <a:p>
            <a:pPr>
              <a:buNone/>
            </a:pPr>
            <a:r>
              <a:rPr dirty="0" lang="en-US" smtClean="0"/>
              <a:t>import </a:t>
            </a:r>
            <a:r>
              <a:rPr dirty="0" lang="en-US" err="1" smtClean="0"/>
              <a:t>seaborn</a:t>
            </a:r>
            <a:r>
              <a:rPr dirty="0" lang="en-US" smtClean="0"/>
              <a:t> as </a:t>
            </a:r>
            <a:r>
              <a:rPr dirty="0" lang="en-US" err="1" smtClean="0"/>
              <a:t>sns</a:t>
            </a:r>
            <a:endParaRPr dirty="0" lang="en-US" smtClean="0"/>
          </a:p>
          <a:p>
            <a:pPr>
              <a:buNone/>
            </a:pPr>
            <a:r>
              <a:rPr dirty="0" lang="en-US" smtClean="0"/>
              <a:t>from </a:t>
            </a:r>
            <a:r>
              <a:rPr dirty="0" lang="en-US" err="1" smtClean="0"/>
              <a:t>sklearn.feature_extraction.text</a:t>
            </a:r>
            <a:r>
              <a:rPr dirty="0" lang="en-US" smtClean="0"/>
              <a:t> import </a:t>
            </a:r>
            <a:r>
              <a:rPr dirty="0" lang="en-US" err="1" smtClean="0"/>
              <a:t>CountVectorizer</a:t>
            </a:r>
            <a:endParaRPr dirty="0" lang="en-US" smtClean="0"/>
          </a:p>
          <a:p>
            <a:pPr>
              <a:buNone/>
            </a:pPr>
            <a:r>
              <a:rPr dirty="0" lang="en-US" smtClean="0"/>
              <a:t>from </a:t>
            </a:r>
            <a:r>
              <a:rPr dirty="0" lang="en-US" err="1" smtClean="0"/>
              <a:t>sklearn.linear_model</a:t>
            </a:r>
            <a:r>
              <a:rPr dirty="0" lang="en-US" smtClean="0"/>
              <a:t> import </a:t>
            </a:r>
            <a:r>
              <a:rPr dirty="0" lang="en-US" err="1" smtClean="0"/>
              <a:t>LogisticRegression</a:t>
            </a:r>
            <a:endParaRPr dirty="0" lang="en-US" smtClean="0"/>
          </a:p>
          <a:p>
            <a:pPr>
              <a:buNone/>
            </a:pPr>
            <a:r>
              <a:rPr dirty="0" lang="en-US" smtClean="0"/>
              <a:t>from </a:t>
            </a:r>
            <a:r>
              <a:rPr dirty="0" lang="en-US" err="1" smtClean="0"/>
              <a:t>sklearn.ensemble</a:t>
            </a:r>
            <a:r>
              <a:rPr dirty="0" lang="en-US" smtClean="0"/>
              <a:t> import </a:t>
            </a:r>
            <a:r>
              <a:rPr dirty="0" lang="en-US" err="1" smtClean="0"/>
              <a:t>RandomForestClassifier</a:t>
            </a:r>
            <a:endParaRPr dirty="0" lang="en-US" smtClean="0"/>
          </a:p>
          <a:p>
            <a:pPr>
              <a:buNone/>
            </a:pPr>
            <a:r>
              <a:rPr dirty="0" lang="en-US" smtClean="0"/>
              <a:t>from </a:t>
            </a:r>
            <a:r>
              <a:rPr dirty="0" lang="en-US" err="1" smtClean="0"/>
              <a:t>sklearn.tree</a:t>
            </a:r>
            <a:r>
              <a:rPr dirty="0" lang="en-US" smtClean="0"/>
              <a:t> import </a:t>
            </a:r>
            <a:r>
              <a:rPr dirty="0" lang="en-US" err="1" smtClean="0"/>
              <a:t>DecisionTreeClassifier</a:t>
            </a:r>
            <a:endParaRPr dirty="0" lang="en-US" smtClean="0"/>
          </a:p>
          <a:p>
            <a:pPr>
              <a:buNone/>
            </a:pPr>
            <a:r>
              <a:rPr dirty="0" lang="en-US" smtClean="0"/>
              <a:t>from </a:t>
            </a:r>
            <a:r>
              <a:rPr dirty="0" lang="en-US" err="1" smtClean="0"/>
              <a:t>sklearn.metrics</a:t>
            </a:r>
            <a:r>
              <a:rPr dirty="0" lang="en-US" smtClean="0"/>
              <a:t> import </a:t>
            </a:r>
            <a:r>
              <a:rPr dirty="0" lang="en-US" err="1" smtClean="0"/>
              <a:t>roc_auc_score</a:t>
            </a:r>
            <a:r>
              <a:rPr dirty="0" lang="en-US" smtClean="0"/>
              <a:t>, f1_score, </a:t>
            </a:r>
            <a:r>
              <a:rPr dirty="0" lang="en-US" err="1" smtClean="0"/>
              <a:t>accuracy_score</a:t>
            </a:r>
            <a:endParaRPr dirty="0" lang="en-US" smtClean="0"/>
          </a:p>
          <a:p>
            <a:pPr>
              <a:buNone/>
            </a:pPr>
            <a:r>
              <a:rPr dirty="0" lang="en-US" smtClean="0"/>
              <a:t>from bs4 import </a:t>
            </a:r>
            <a:r>
              <a:rPr dirty="0" lang="en-US" err="1" smtClean="0"/>
              <a:t>BeautifulSoup</a:t>
            </a:r>
            <a:endParaRPr dirty="0" lang="en-US" smtClean="0"/>
          </a:p>
          <a:p>
            <a:pPr>
              <a:buNone/>
            </a:pPr>
            <a:r>
              <a:rPr dirty="0" lang="en-US" smtClean="0"/>
              <a:t>import re</a:t>
            </a:r>
          </a:p>
          <a:p>
            <a:pPr>
              <a:buNone/>
            </a:pPr>
            <a:r>
              <a:rPr dirty="0" lang="en-US" smtClean="0"/>
              <a:t>import </a:t>
            </a:r>
            <a:r>
              <a:rPr dirty="0" lang="en-US" err="1" smtClean="0"/>
              <a:t>nltk</a:t>
            </a:r>
            <a:endParaRPr dirty="0" lang="en-US" smtClean="0"/>
          </a:p>
          <a:p>
            <a:pPr>
              <a:buNone/>
            </a:pPr>
            <a:r>
              <a:rPr dirty="0" lang="en-US" smtClean="0"/>
              <a:t>from </a:t>
            </a:r>
            <a:r>
              <a:rPr dirty="0" lang="en-US" err="1" smtClean="0"/>
              <a:t>sklearn.model_selection</a:t>
            </a:r>
            <a:r>
              <a:rPr dirty="0" lang="en-US" smtClean="0"/>
              <a:t> import </a:t>
            </a:r>
            <a:r>
              <a:rPr dirty="0" lang="en-US" err="1" smtClean="0"/>
              <a:t>train_test_split</a:t>
            </a:r>
            <a:endParaRPr dirty="0" lang="en-US" smtClean="0"/>
          </a:p>
          <a:p>
            <a:pPr>
              <a:buNone/>
            </a:pPr>
            <a:r>
              <a:rPr dirty="0" lang="en-US" smtClean="0"/>
              <a:t>from </a:t>
            </a:r>
            <a:r>
              <a:rPr dirty="0" lang="en-US" err="1" smtClean="0"/>
              <a:t>sklearn.utils</a:t>
            </a:r>
            <a:r>
              <a:rPr dirty="0" lang="en-US" smtClean="0"/>
              <a:t> import shuffle</a:t>
            </a:r>
          </a:p>
          <a:p>
            <a:pPr>
              <a:buNone/>
            </a:pPr>
            <a:r>
              <a:rPr dirty="0" lang="en-US" smtClean="0"/>
              <a:t>from </a:t>
            </a:r>
            <a:r>
              <a:rPr dirty="0" lang="en-US" err="1" smtClean="0"/>
              <a:t>nltk.corpus</a:t>
            </a:r>
            <a:r>
              <a:rPr dirty="0" lang="en-US" smtClean="0"/>
              <a:t> import </a:t>
            </a:r>
            <a:r>
              <a:rPr dirty="0" lang="en-US" err="1" smtClean="0"/>
              <a:t>stopwords</a:t>
            </a:r>
            <a:endParaRPr dirty="0" lang="en-US" smtClean="0"/>
          </a:p>
          <a:p>
            <a:pPr>
              <a:buNone/>
            </a:pPr>
            <a:r>
              <a:rPr dirty="0" lang="en-US" smtClean="0"/>
              <a:t/>
            </a:r>
            <a:br>
              <a:rPr dirty="0" lang="en-US" smtClean="0"/>
            </a:br>
            <a:r>
              <a:rPr dirty="0" lang="en-US" smtClean="0"/>
              <a:t>import warnings</a:t>
            </a:r>
          </a:p>
          <a:p>
            <a:pPr>
              <a:buNone/>
            </a:pPr>
            <a:r>
              <a:rPr dirty="0" lang="en-US" err="1" smtClean="0"/>
              <a:t>warnings.filterwarnings</a:t>
            </a:r>
            <a:r>
              <a:rPr dirty="0" lang="en-US" smtClean="0"/>
              <a:t>("ignore")</a:t>
            </a:r>
          </a:p>
          <a:p>
            <a:pPr indent="-305435" marL="305435"/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idx="1"/>
          </p:nvPr>
        </p:nvSpPr>
        <p:spPr>
          <a:xfrm>
            <a:off x="581192" y="737419"/>
            <a:ext cx="11029615" cy="5237931"/>
          </a:xfrm>
        </p:spPr>
        <p:txBody>
          <a:bodyPr>
            <a:normAutofit fontScale="64706" lnSpcReduction="20000"/>
          </a:bodyPr>
          <a:p>
            <a:pPr>
              <a:buNone/>
            </a:pPr>
            <a:r>
              <a:rPr dirty="0" sz="1800" lang="en-US" err="1" smtClean="0"/>
              <a:t>df</a:t>
            </a:r>
            <a:r>
              <a:rPr dirty="0" sz="1800" lang="en-US" smtClean="0"/>
              <a:t>_ = </a:t>
            </a:r>
            <a:r>
              <a:rPr dirty="0" sz="1800" lang="en-US" err="1" smtClean="0"/>
              <a:t>pd.read_csv</a:t>
            </a:r>
            <a:r>
              <a:rPr dirty="0" sz="1800" lang="en-US" smtClean="0"/>
              <a:t>('IMDB Dataset.csv')</a:t>
            </a:r>
          </a:p>
          <a:p>
            <a:pPr>
              <a:buNone/>
            </a:pPr>
            <a:r>
              <a:rPr dirty="0" sz="1800" lang="en-US" smtClean="0"/>
              <a:t> </a:t>
            </a:r>
            <a:r>
              <a:rPr dirty="0" sz="1800" lang="en-US" err="1" smtClean="0"/>
              <a:t>df</a:t>
            </a:r>
            <a:r>
              <a:rPr dirty="0" sz="1800" lang="en-US" smtClean="0"/>
              <a:t> </a:t>
            </a:r>
            <a:r>
              <a:rPr dirty="0" sz="1800" lang="en-US" smtClean="0"/>
              <a:t>= </a:t>
            </a:r>
            <a:r>
              <a:rPr dirty="0" sz="1800" lang="en-US" err="1" smtClean="0"/>
              <a:t>df_.copy</a:t>
            </a:r>
            <a:r>
              <a:rPr dirty="0" sz="1800" lang="en-US" smtClean="0"/>
              <a:t>()</a:t>
            </a:r>
          </a:p>
          <a:p>
            <a:pPr>
              <a:buNone/>
            </a:pPr>
            <a:r>
              <a:rPr dirty="0" sz="1800" lang="en-US" smtClean="0"/>
              <a:t>def </a:t>
            </a:r>
            <a:r>
              <a:rPr dirty="0" sz="1800" lang="en-US" err="1" smtClean="0"/>
              <a:t>missing_values_analysis</a:t>
            </a:r>
            <a:r>
              <a:rPr dirty="0" sz="1800" lang="en-US" smtClean="0"/>
              <a:t>(</a:t>
            </a:r>
            <a:r>
              <a:rPr dirty="0" sz="1800" lang="en-US" err="1" smtClean="0"/>
              <a:t>df</a:t>
            </a:r>
            <a:r>
              <a:rPr dirty="0" sz="1800" lang="en-US" smtClean="0"/>
              <a:t>):</a:t>
            </a:r>
          </a:p>
          <a:p>
            <a:pPr>
              <a:buNone/>
            </a:pPr>
            <a:r>
              <a:rPr dirty="0" sz="1800" lang="en-US" smtClean="0"/>
              <a:t>    </a:t>
            </a:r>
            <a:r>
              <a:rPr dirty="0" sz="1800" lang="en-US" err="1" smtClean="0"/>
              <a:t>na_columns</a:t>
            </a:r>
            <a:r>
              <a:rPr dirty="0" sz="1800" lang="en-US" smtClean="0"/>
              <a:t>_ = [</a:t>
            </a:r>
            <a:r>
              <a:rPr dirty="0" sz="1800" lang="en-US" err="1" smtClean="0"/>
              <a:t>col</a:t>
            </a:r>
            <a:r>
              <a:rPr dirty="0" sz="1800" lang="en-US" smtClean="0"/>
              <a:t> for </a:t>
            </a:r>
            <a:r>
              <a:rPr dirty="0" sz="1800" lang="en-US" err="1" smtClean="0"/>
              <a:t>col</a:t>
            </a:r>
            <a:r>
              <a:rPr dirty="0" sz="1800" lang="en-US" smtClean="0"/>
              <a:t> in </a:t>
            </a:r>
            <a:r>
              <a:rPr dirty="0" sz="1800" lang="en-US" err="1" smtClean="0"/>
              <a:t>df.columns</a:t>
            </a:r>
            <a:r>
              <a:rPr dirty="0" sz="1800" lang="en-US" smtClean="0"/>
              <a:t> if </a:t>
            </a:r>
            <a:r>
              <a:rPr dirty="0" sz="1800" lang="en-US" err="1" smtClean="0"/>
              <a:t>df</a:t>
            </a:r>
            <a:r>
              <a:rPr dirty="0" sz="1800" lang="en-US" smtClean="0"/>
              <a:t>[</a:t>
            </a:r>
            <a:r>
              <a:rPr dirty="0" sz="1800" lang="en-US" err="1" smtClean="0"/>
              <a:t>col</a:t>
            </a:r>
            <a:r>
              <a:rPr dirty="0" sz="1800" lang="en-US" smtClean="0"/>
              <a:t>].</a:t>
            </a:r>
            <a:r>
              <a:rPr dirty="0" sz="1800" lang="en-US" err="1" smtClean="0"/>
              <a:t>isnull</a:t>
            </a:r>
            <a:r>
              <a:rPr dirty="0" sz="1800" lang="en-US" smtClean="0"/>
              <a:t>().sum() &gt; 0]</a:t>
            </a:r>
          </a:p>
          <a:p>
            <a:pPr>
              <a:buNone/>
            </a:pPr>
            <a:r>
              <a:rPr dirty="0" sz="1800" lang="en-US" smtClean="0"/>
              <a:t>    </a:t>
            </a:r>
            <a:r>
              <a:rPr dirty="0" sz="1800" lang="en-US" err="1" smtClean="0"/>
              <a:t>n_miss</a:t>
            </a:r>
            <a:r>
              <a:rPr dirty="0" sz="1800" lang="en-US" smtClean="0"/>
              <a:t> = </a:t>
            </a:r>
            <a:r>
              <a:rPr dirty="0" sz="1800" lang="en-US" err="1" smtClean="0"/>
              <a:t>df</a:t>
            </a:r>
            <a:r>
              <a:rPr dirty="0" sz="1800" lang="en-US" smtClean="0"/>
              <a:t>[</a:t>
            </a:r>
            <a:r>
              <a:rPr dirty="0" sz="1800" lang="en-US" err="1" smtClean="0"/>
              <a:t>na_columns</a:t>
            </a:r>
            <a:r>
              <a:rPr dirty="0" sz="1800" lang="en-US" smtClean="0"/>
              <a:t>_].</a:t>
            </a:r>
            <a:r>
              <a:rPr dirty="0" sz="1800" lang="en-US" err="1" smtClean="0"/>
              <a:t>isnull</a:t>
            </a:r>
            <a:r>
              <a:rPr dirty="0" sz="1800" lang="en-US" smtClean="0"/>
              <a:t>().sum().</a:t>
            </a:r>
            <a:r>
              <a:rPr dirty="0" sz="1800" lang="en-US" err="1" smtClean="0"/>
              <a:t>sort_values</a:t>
            </a:r>
            <a:r>
              <a:rPr dirty="0" sz="1800" lang="en-US" smtClean="0"/>
              <a:t>(ascending=True)</a:t>
            </a:r>
          </a:p>
          <a:p>
            <a:pPr>
              <a:buNone/>
            </a:pPr>
            <a:r>
              <a:rPr dirty="0" sz="1800" lang="en-US" smtClean="0"/>
              <a:t>    ratio_ = (</a:t>
            </a:r>
            <a:r>
              <a:rPr dirty="0" sz="1800" lang="en-US" err="1" smtClean="0"/>
              <a:t>df</a:t>
            </a:r>
            <a:r>
              <a:rPr dirty="0" sz="1800" lang="en-US" smtClean="0"/>
              <a:t>[</a:t>
            </a:r>
            <a:r>
              <a:rPr dirty="0" sz="1800" lang="en-US" err="1" smtClean="0"/>
              <a:t>na_columns</a:t>
            </a:r>
            <a:r>
              <a:rPr dirty="0" sz="1800" lang="en-US" smtClean="0"/>
              <a:t>_].</a:t>
            </a:r>
            <a:r>
              <a:rPr dirty="0" sz="1800" lang="en-US" err="1" smtClean="0"/>
              <a:t>isnull</a:t>
            </a:r>
            <a:r>
              <a:rPr dirty="0" sz="1800" lang="en-US" smtClean="0"/>
              <a:t>().sum() / </a:t>
            </a:r>
            <a:r>
              <a:rPr dirty="0" sz="1800" lang="en-US" err="1" smtClean="0"/>
              <a:t>df.shape</a:t>
            </a:r>
            <a:r>
              <a:rPr dirty="0" sz="1800" lang="en-US" smtClean="0"/>
              <a:t>[0] * 100).</a:t>
            </a:r>
            <a:r>
              <a:rPr dirty="0" sz="1800" lang="en-US" err="1" smtClean="0"/>
              <a:t>sort_values</a:t>
            </a:r>
            <a:r>
              <a:rPr dirty="0" sz="1800" lang="en-US" smtClean="0"/>
              <a:t>(ascending=True)</a:t>
            </a:r>
          </a:p>
          <a:p>
            <a:pPr>
              <a:buNone/>
            </a:pPr>
            <a:r>
              <a:rPr dirty="0" sz="1800" lang="en-US" smtClean="0"/>
              <a:t>    </a:t>
            </a:r>
            <a:r>
              <a:rPr dirty="0" sz="1800" lang="en-US" err="1" smtClean="0"/>
              <a:t>missing_df</a:t>
            </a:r>
            <a:r>
              <a:rPr dirty="0" sz="1800" lang="en-US" smtClean="0"/>
              <a:t> = </a:t>
            </a:r>
            <a:r>
              <a:rPr dirty="0" sz="1800" lang="en-US" err="1" smtClean="0"/>
              <a:t>pd.concat</a:t>
            </a:r>
            <a:r>
              <a:rPr dirty="0" sz="1800" lang="en-US" smtClean="0"/>
              <a:t>([</a:t>
            </a:r>
            <a:r>
              <a:rPr dirty="0" sz="1800" lang="en-US" err="1" smtClean="0"/>
              <a:t>n_miss</a:t>
            </a:r>
            <a:r>
              <a:rPr dirty="0" sz="1800" lang="en-US" smtClean="0"/>
              <a:t>, </a:t>
            </a:r>
            <a:r>
              <a:rPr dirty="0" sz="1800" lang="en-US" err="1" smtClean="0"/>
              <a:t>np.round</a:t>
            </a:r>
            <a:r>
              <a:rPr dirty="0" sz="1800" lang="en-US" smtClean="0"/>
              <a:t>(ratio_, 2)], axis=1, keys=['Total Missing Values', 'Ratio'])</a:t>
            </a:r>
          </a:p>
          <a:p>
            <a:pPr>
              <a:buNone/>
            </a:pPr>
            <a:r>
              <a:rPr dirty="0" sz="1800" lang="en-US" smtClean="0"/>
              <a:t>    </a:t>
            </a:r>
            <a:r>
              <a:rPr dirty="0" sz="1800" lang="en-US" err="1" smtClean="0"/>
              <a:t>missing_df</a:t>
            </a:r>
            <a:r>
              <a:rPr dirty="0" sz="1800" lang="en-US" smtClean="0"/>
              <a:t> = </a:t>
            </a:r>
            <a:r>
              <a:rPr dirty="0" sz="1800" lang="en-US" err="1" smtClean="0"/>
              <a:t>pd.DataFrame</a:t>
            </a:r>
            <a:r>
              <a:rPr dirty="0" sz="1800" lang="en-US" smtClean="0"/>
              <a:t>(</a:t>
            </a:r>
            <a:r>
              <a:rPr dirty="0" sz="1800" lang="en-US" err="1" smtClean="0"/>
              <a:t>missing_df</a:t>
            </a:r>
            <a:r>
              <a:rPr dirty="0" sz="1800" lang="en-US" smtClean="0"/>
              <a:t>)</a:t>
            </a:r>
          </a:p>
          <a:p>
            <a:pPr>
              <a:buNone/>
            </a:pPr>
            <a:r>
              <a:rPr dirty="0" sz="1800" lang="en-US" smtClean="0"/>
              <a:t>    return </a:t>
            </a:r>
            <a:r>
              <a:rPr dirty="0" sz="1800" lang="en-US" err="1" smtClean="0"/>
              <a:t>missing_df</a:t>
            </a:r>
            <a:endParaRPr dirty="0" sz="1800" lang="en-US" smtClean="0"/>
          </a:p>
          <a:p>
            <a:pPr>
              <a:buNone/>
            </a:pPr>
            <a:r>
              <a:rPr dirty="0" sz="1800" lang="en-US" smtClean="0"/>
              <a:t/>
            </a:r>
            <a:br>
              <a:rPr dirty="0" sz="1800" lang="en-US" smtClean="0"/>
            </a:br>
            <a:r>
              <a:rPr dirty="0" sz="1800" lang="en-US" smtClean="0"/>
              <a:t>def </a:t>
            </a:r>
            <a:r>
              <a:rPr dirty="0" sz="1800" lang="en-US" err="1" smtClean="0"/>
              <a:t>check_df</a:t>
            </a:r>
            <a:r>
              <a:rPr dirty="0" sz="1800" lang="en-US" smtClean="0"/>
              <a:t>(</a:t>
            </a:r>
            <a:r>
              <a:rPr dirty="0" sz="1800" lang="en-US" err="1" smtClean="0"/>
              <a:t>df</a:t>
            </a:r>
            <a:r>
              <a:rPr dirty="0" sz="1800" lang="en-US" smtClean="0"/>
              <a:t>, head=5):</a:t>
            </a:r>
          </a:p>
          <a:p>
            <a:pPr>
              <a:buNone/>
            </a:pPr>
            <a:r>
              <a:rPr dirty="0" sz="1800" lang="en-US" smtClean="0"/>
              <a:t>    print("--------------------- Shape --------------------")</a:t>
            </a:r>
          </a:p>
          <a:p>
            <a:pPr>
              <a:buNone/>
            </a:pPr>
            <a:r>
              <a:rPr dirty="0" sz="1800" lang="en-US" smtClean="0"/>
              <a:t>    print(</a:t>
            </a:r>
            <a:r>
              <a:rPr dirty="0" sz="1800" lang="en-US" err="1" smtClean="0"/>
              <a:t>df.shape</a:t>
            </a:r>
            <a:r>
              <a:rPr dirty="0" sz="1800" lang="en-US" smtClean="0"/>
              <a:t>)</a:t>
            </a:r>
          </a:p>
          <a:p>
            <a:pPr>
              <a:buNone/>
            </a:pPr>
            <a:r>
              <a:rPr dirty="0" sz="1800" lang="en-US" smtClean="0"/>
              <a:t>    print("-------------------- Types ---------------------")</a:t>
            </a:r>
          </a:p>
          <a:p>
            <a:pPr>
              <a:buNone/>
            </a:pPr>
            <a:r>
              <a:rPr dirty="0" sz="1800" lang="en-US" smtClean="0"/>
              <a:t>    print(</a:t>
            </a:r>
            <a:r>
              <a:rPr dirty="0" sz="1800" lang="en-US" err="1" smtClean="0"/>
              <a:t>df.dtypes</a:t>
            </a:r>
            <a:r>
              <a:rPr dirty="0" sz="1800" lang="en-US" smtClean="0"/>
              <a:t>)</a:t>
            </a:r>
          </a:p>
          <a:p>
            <a:pPr>
              <a:buNone/>
            </a:pPr>
            <a:r>
              <a:rPr dirty="0" sz="1800" lang="en-US" smtClean="0"/>
              <a:t>    print("----------------- </a:t>
            </a:r>
            <a:r>
              <a:rPr dirty="0" sz="1800" lang="en-US" err="1" smtClean="0"/>
              <a:t>NaN</a:t>
            </a:r>
            <a:r>
              <a:rPr dirty="0" sz="1800" lang="en-US" smtClean="0"/>
              <a:t> Analysis -----------------")</a:t>
            </a:r>
          </a:p>
          <a:p>
            <a:pPr>
              <a:buNone/>
            </a:pPr>
            <a:r>
              <a:rPr dirty="0" sz="1800" lang="en-US" smtClean="0"/>
              <a:t>    print(</a:t>
            </a:r>
            <a:r>
              <a:rPr dirty="0" sz="1800" lang="en-US" err="1" smtClean="0"/>
              <a:t>missing_values_analysis</a:t>
            </a:r>
            <a:r>
              <a:rPr dirty="0" sz="1800" lang="en-US" smtClean="0"/>
              <a:t>(</a:t>
            </a:r>
            <a:r>
              <a:rPr dirty="0" sz="1800" lang="en-US" err="1" smtClean="0"/>
              <a:t>df</a:t>
            </a:r>
            <a:r>
              <a:rPr dirty="0" sz="1800" lang="en-US" smtClean="0"/>
              <a:t>))</a:t>
            </a:r>
          </a:p>
          <a:p>
            <a:pPr>
              <a:buNone/>
            </a:pPr>
            <a:r>
              <a:rPr dirty="0" sz="1800" lang="en-US" smtClean="0"/>
              <a:t>    print("--------------------- Head ---------------------")</a:t>
            </a:r>
          </a:p>
          <a:p>
            <a:pPr>
              <a:buNone/>
            </a:pPr>
            <a:r>
              <a:rPr dirty="0" sz="1800" lang="en-US" smtClean="0"/>
              <a:t>    print(</a:t>
            </a:r>
            <a:r>
              <a:rPr dirty="0" sz="1800" lang="en-US" err="1" smtClean="0"/>
              <a:t>df.head</a:t>
            </a:r>
            <a:r>
              <a:rPr dirty="0" sz="1800" lang="en-US" smtClean="0"/>
              <a:t>())</a:t>
            </a:r>
          </a:p>
          <a:p>
            <a:pPr>
              <a:buNone/>
            </a:pPr>
            <a:r>
              <a:rPr dirty="0" sz="1800" lang="en-US" smtClean="0"/>
              <a:t/>
            </a:r>
            <a:br>
              <a:rPr dirty="0" sz="1800" lang="en-US" smtClean="0"/>
            </a:br>
            <a:r>
              <a:rPr dirty="0" sz="1800" lang="en-US" err="1" smtClean="0"/>
              <a:t>check_df</a:t>
            </a:r>
            <a:r>
              <a:rPr dirty="0" sz="1800" lang="en-US" smtClean="0"/>
              <a:t>(</a:t>
            </a:r>
            <a:r>
              <a:rPr dirty="0" sz="1800" lang="en-US" err="1" smtClean="0"/>
              <a:t>df</a:t>
            </a:r>
            <a:r>
              <a:rPr dirty="0" sz="1800" lang="en-US" smtClean="0"/>
              <a:t>)</a:t>
            </a:r>
          </a:p>
          <a:p>
            <a:pPr>
              <a:buNone/>
            </a:pPr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Content Placeholder 2"/>
          <p:cNvSpPr>
            <a:spLocks noGrp="1"/>
          </p:cNvSpPr>
          <p:nvPr>
            <p:ph idx="1"/>
          </p:nvPr>
        </p:nvSpPr>
        <p:spPr>
          <a:xfrm>
            <a:off x="581192" y="707923"/>
            <a:ext cx="11029615" cy="5267427"/>
          </a:xfrm>
        </p:spPr>
        <p:txBody>
          <a:bodyPr/>
          <a:p>
            <a:pPr>
              <a:buNone/>
            </a:pPr>
            <a:r>
              <a:rPr dirty="0" lang="en-US" smtClean="0"/>
              <a:t>a , ax = </a:t>
            </a:r>
            <a:r>
              <a:rPr dirty="0" lang="en-US" err="1" smtClean="0"/>
              <a:t>plt.subplots</a:t>
            </a:r>
            <a:r>
              <a:rPr dirty="0" lang="en-US" smtClean="0"/>
              <a:t>(1,2,figsize=(22,9))</a:t>
            </a:r>
          </a:p>
          <a:p>
            <a:pPr>
              <a:buNone/>
            </a:pPr>
            <a:r>
              <a:rPr dirty="0" lang="en-US" err="1" smtClean="0"/>
              <a:t>df</a:t>
            </a:r>
            <a:r>
              <a:rPr dirty="0" lang="en-US" smtClean="0"/>
              <a:t>['sentiment'].</a:t>
            </a:r>
            <a:r>
              <a:rPr dirty="0" lang="en-US" err="1" smtClean="0"/>
              <a:t>value_counts</a:t>
            </a:r>
            <a:r>
              <a:rPr dirty="0" lang="en-US" smtClean="0"/>
              <a:t>().</a:t>
            </a:r>
            <a:r>
              <a:rPr dirty="0" lang="en-US" err="1" smtClean="0"/>
              <a:t>plot.pie</a:t>
            </a:r>
            <a:r>
              <a:rPr dirty="0" lang="en-US" smtClean="0"/>
              <a:t>(explode=[0,0.1], </a:t>
            </a:r>
            <a:r>
              <a:rPr dirty="0" lang="en-US" err="1" smtClean="0"/>
              <a:t>autopct</a:t>
            </a:r>
            <a:r>
              <a:rPr dirty="0" lang="en-US" smtClean="0"/>
              <a:t>='%1.2f%%',ax=ax[0],shadow=True, </a:t>
            </a:r>
            <a:r>
              <a:rPr dirty="0" lang="en-US" err="1" smtClean="0"/>
              <a:t>startangle</a:t>
            </a:r>
            <a:r>
              <a:rPr dirty="0" lang="en-US" smtClean="0"/>
              <a:t>=300, colors = ["#</a:t>
            </a:r>
            <a:r>
              <a:rPr dirty="0" lang="en-US" err="1" smtClean="0"/>
              <a:t>bcbddc</a:t>
            </a:r>
            <a:r>
              <a:rPr dirty="0" lang="en-US" smtClean="0"/>
              <a:t>", "#efedf5"])</a:t>
            </a:r>
          </a:p>
          <a:p>
            <a:pPr>
              <a:buNone/>
            </a:pPr>
            <a:r>
              <a:rPr dirty="0" lang="en-US" smtClean="0"/>
              <a:t>ax[0].</a:t>
            </a:r>
            <a:r>
              <a:rPr dirty="0" lang="en-US" err="1" smtClean="0"/>
              <a:t>set_title</a:t>
            </a:r>
            <a:r>
              <a:rPr dirty="0" lang="en-US" smtClean="0"/>
              <a:t>('Distribution of Positive / Negative Emotions')</a:t>
            </a:r>
          </a:p>
          <a:p>
            <a:pPr>
              <a:buNone/>
            </a:pPr>
            <a:r>
              <a:rPr dirty="0" lang="en-US" smtClean="0"/>
              <a:t>ax[0].</a:t>
            </a:r>
            <a:r>
              <a:rPr dirty="0" lang="en-US" err="1" smtClean="0"/>
              <a:t>set_ylabel</a:t>
            </a:r>
            <a:r>
              <a:rPr dirty="0" lang="en-US" smtClean="0"/>
              <a:t>('')</a:t>
            </a:r>
          </a:p>
          <a:p>
            <a:pPr>
              <a:buNone/>
            </a:pPr>
            <a:r>
              <a:rPr dirty="0" lang="en-US" err="1" smtClean="0"/>
              <a:t>sns.countplot</a:t>
            </a:r>
            <a:r>
              <a:rPr dirty="0" lang="en-US" smtClean="0"/>
              <a:t>('sentiment', data = </a:t>
            </a:r>
            <a:r>
              <a:rPr dirty="0" lang="en-US" err="1" smtClean="0"/>
              <a:t>df</a:t>
            </a:r>
            <a:r>
              <a:rPr dirty="0" lang="en-US" smtClean="0"/>
              <a:t> ,ax=ax[1], palette=["#</a:t>
            </a:r>
            <a:r>
              <a:rPr dirty="0" lang="en-US" err="1" smtClean="0"/>
              <a:t>bcbddc</a:t>
            </a:r>
            <a:r>
              <a:rPr dirty="0" lang="en-US" smtClean="0"/>
              <a:t>", "#efedf5"])</a:t>
            </a:r>
          </a:p>
          <a:p>
            <a:pPr>
              <a:buNone/>
            </a:pPr>
            <a:r>
              <a:rPr dirty="0" lang="en-US" smtClean="0"/>
              <a:t>ax[1].</a:t>
            </a:r>
            <a:r>
              <a:rPr dirty="0" lang="en-US" err="1" smtClean="0"/>
              <a:t>set_title</a:t>
            </a:r>
            <a:r>
              <a:rPr dirty="0" lang="en-US" smtClean="0"/>
              <a:t>('Distribution of Positive / Negative Emotions')</a:t>
            </a:r>
          </a:p>
          <a:p>
            <a:pPr>
              <a:buNone/>
            </a:pPr>
            <a:r>
              <a:rPr dirty="0" lang="en-US" err="1" smtClean="0"/>
              <a:t>plt.show</a:t>
            </a:r>
            <a:r>
              <a:rPr dirty="0" lang="en-US" smtClean="0"/>
              <a:t>()</a:t>
            </a:r>
          </a:p>
          <a:p>
            <a:pPr>
              <a:buNone/>
            </a:pPr>
            <a:r>
              <a:rPr dirty="0" lang="en-US" err="1" smtClean="0"/>
              <a:t>plt.show</a:t>
            </a:r>
            <a:r>
              <a:rPr dirty="0" lang="en-US" smtClean="0"/>
              <a:t>()</a:t>
            </a:r>
          </a:p>
          <a:p>
            <a:pPr>
              <a:buNone/>
            </a:pPr>
            <a:r>
              <a:rPr dirty="0" lang="en-US" err="1" smtClean="0"/>
              <a:t>df.groupby</a:t>
            </a:r>
            <a:r>
              <a:rPr dirty="0" lang="en-US" smtClean="0"/>
              <a:t>(['sentiment'])[['sentiment']].count()</a:t>
            </a:r>
          </a:p>
          <a:p>
            <a:pPr>
              <a:buNone/>
            </a:pP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1048608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dirty="0" sz="2400" lang="en-US" smtClean="0"/>
              <a:t>Sentiment</a:t>
            </a:r>
          </a:p>
          <a:p>
            <a:pPr indent="0" marL="0">
              <a:buNone/>
            </a:pPr>
            <a:r>
              <a:rPr dirty="0" sz="2400" lang="en-US" smtClean="0"/>
              <a:t>Negative 25000</a:t>
            </a:r>
          </a:p>
          <a:p>
            <a:pPr indent="0" marL="0">
              <a:buNone/>
            </a:pPr>
            <a:r>
              <a:rPr dirty="0" sz="2400" lang="en-US" smtClean="0"/>
              <a:t>Positive  25000</a:t>
            </a:r>
            <a:endParaRPr dirty="0" sz="2400" lang="en-IN"/>
          </a:p>
        </p:txBody>
      </p:sp>
      <p:pic>
        <p:nvPicPr>
          <p:cNvPr id="2097153" name="Picture 3" descr="Screenshot (221)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26130" t="19125" r="47258" b="20846"/>
          <a:stretch>
            <a:fillRect/>
          </a:stretch>
        </p:blipFill>
        <p:spPr>
          <a:xfrm>
            <a:off x="3923071" y="1563329"/>
            <a:ext cx="3244645" cy="411480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smile</cp:lastModifiedBy>
  <dcterms:created xsi:type="dcterms:W3CDTF">2021-05-26T05:50:10Z</dcterms:created>
  <dcterms:modified xsi:type="dcterms:W3CDTF">2024-05-03T04:07:05Z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58010c319cf045738b971329699a97d2</vt:lpwstr>
  </property>
</Properties>
</file>