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4/30/2024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50 % negative and 50 % positive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 smtClean="0"/>
              <a:t>Internet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 smtClean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 smtClean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import pandas as pd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sklearn.feature_extraction.text</a:t>
            </a:r>
            <a:r>
              <a:rPr lang="en-US" dirty="0" smtClean="0"/>
              <a:t> import </a:t>
            </a:r>
            <a:r>
              <a:rPr lang="en-US" dirty="0" err="1" smtClean="0"/>
              <a:t>CountVectorizer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sklearn.linear_model</a:t>
            </a:r>
            <a:r>
              <a:rPr lang="en-US" dirty="0" smtClean="0"/>
              <a:t>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sklearn.tree</a:t>
            </a:r>
            <a:r>
              <a:rPr lang="en-US" dirty="0" smtClean="0"/>
              <a:t> import </a:t>
            </a:r>
            <a:r>
              <a:rPr lang="en-US" dirty="0" err="1" smtClean="0"/>
              <a:t>DecisionTreeClassifier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roc_auc_score</a:t>
            </a:r>
            <a:r>
              <a:rPr lang="en-US" dirty="0" smtClean="0"/>
              <a:t>, f1_score, </a:t>
            </a:r>
            <a:r>
              <a:rPr lang="en-US" dirty="0" err="1" smtClean="0"/>
              <a:t>accuracy_score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bs4 import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import re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sklearn.utils</a:t>
            </a:r>
            <a:r>
              <a:rPr lang="en-US" dirty="0" smtClean="0"/>
              <a:t> import shuffle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nltk.corpus</a:t>
            </a:r>
            <a:r>
              <a:rPr lang="en-US" dirty="0" smtClean="0"/>
              <a:t> import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warnings</a:t>
            </a:r>
          </a:p>
          <a:p>
            <a:pPr>
              <a:buNone/>
            </a:pPr>
            <a:r>
              <a:rPr lang="en-US" dirty="0" err="1" smtClean="0"/>
              <a:t>warnings.filterwarnings</a:t>
            </a:r>
            <a:r>
              <a:rPr lang="en-US" dirty="0" smtClean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 smtClean="0"/>
              <a:t>df</a:t>
            </a:r>
            <a:r>
              <a:rPr lang="en-US" sz="1800" dirty="0" smtClean="0"/>
              <a:t>_ = </a:t>
            </a:r>
            <a:r>
              <a:rPr lang="en-US" sz="1800" dirty="0" err="1" smtClean="0"/>
              <a:t>pd.read_csv</a:t>
            </a:r>
            <a:r>
              <a:rPr lang="en-US" sz="1800" dirty="0" smtClean="0"/>
              <a:t>('IMDB Dataset.csv')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df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df_.copy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def </a:t>
            </a:r>
            <a:r>
              <a:rPr lang="en-US" sz="1800" dirty="0" err="1" smtClean="0"/>
              <a:t>missing_values_analysis</a:t>
            </a:r>
            <a:r>
              <a:rPr lang="en-US" sz="1800" dirty="0" smtClean="0"/>
              <a:t>(</a:t>
            </a:r>
            <a:r>
              <a:rPr lang="en-US" sz="1800" dirty="0" err="1" smtClean="0"/>
              <a:t>df</a:t>
            </a:r>
            <a:r>
              <a:rPr lang="en-US" sz="1800" dirty="0" smtClean="0"/>
              <a:t>):</a:t>
            </a:r>
          </a:p>
          <a:p>
            <a:pPr>
              <a:buNone/>
            </a:pPr>
            <a:r>
              <a:rPr lang="en-US" sz="1800" dirty="0" smtClean="0"/>
              <a:t>    </a:t>
            </a:r>
            <a:r>
              <a:rPr lang="en-US" sz="1800" dirty="0" err="1" smtClean="0"/>
              <a:t>na_columns</a:t>
            </a:r>
            <a:r>
              <a:rPr lang="en-US" sz="1800" dirty="0" smtClean="0"/>
              <a:t>_ = [</a:t>
            </a:r>
            <a:r>
              <a:rPr lang="en-US" sz="1800" dirty="0" err="1" smtClean="0"/>
              <a:t>col</a:t>
            </a:r>
            <a:r>
              <a:rPr lang="en-US" sz="1800" dirty="0" smtClean="0"/>
              <a:t> for </a:t>
            </a:r>
            <a:r>
              <a:rPr lang="en-US" sz="1800" dirty="0" err="1" smtClean="0"/>
              <a:t>col</a:t>
            </a:r>
            <a:r>
              <a:rPr lang="en-US" sz="1800" dirty="0" smtClean="0"/>
              <a:t> in </a:t>
            </a:r>
            <a:r>
              <a:rPr lang="en-US" sz="1800" dirty="0" err="1" smtClean="0"/>
              <a:t>df.columns</a:t>
            </a:r>
            <a:r>
              <a:rPr lang="en-US" sz="1800" dirty="0" smtClean="0"/>
              <a:t> if </a:t>
            </a:r>
            <a:r>
              <a:rPr lang="en-US" sz="1800" dirty="0" err="1" smtClean="0"/>
              <a:t>df</a:t>
            </a:r>
            <a:r>
              <a:rPr lang="en-US" sz="1800" dirty="0" smtClean="0"/>
              <a:t>[</a:t>
            </a:r>
            <a:r>
              <a:rPr lang="en-US" sz="1800" dirty="0" err="1" smtClean="0"/>
              <a:t>col</a:t>
            </a:r>
            <a:r>
              <a:rPr lang="en-US" sz="1800" dirty="0" smtClean="0"/>
              <a:t>].</a:t>
            </a:r>
            <a:r>
              <a:rPr lang="en-US" sz="1800" dirty="0" err="1" smtClean="0"/>
              <a:t>isnull</a:t>
            </a:r>
            <a:r>
              <a:rPr lang="en-US" sz="1800" dirty="0" smtClean="0"/>
              <a:t>().sum() &gt; 0]</a:t>
            </a:r>
          </a:p>
          <a:p>
            <a:pPr>
              <a:buNone/>
            </a:pPr>
            <a:r>
              <a:rPr lang="en-US" sz="1800" dirty="0" smtClean="0"/>
              <a:t>    </a:t>
            </a:r>
            <a:r>
              <a:rPr lang="en-US" sz="1800" dirty="0" err="1" smtClean="0"/>
              <a:t>n_miss</a:t>
            </a:r>
            <a:r>
              <a:rPr lang="en-US" sz="1800" dirty="0" smtClean="0"/>
              <a:t> = </a:t>
            </a:r>
            <a:r>
              <a:rPr lang="en-US" sz="1800" dirty="0" err="1" smtClean="0"/>
              <a:t>df</a:t>
            </a:r>
            <a:r>
              <a:rPr lang="en-US" sz="1800" dirty="0" smtClean="0"/>
              <a:t>[</a:t>
            </a:r>
            <a:r>
              <a:rPr lang="en-US" sz="1800" dirty="0" err="1" smtClean="0"/>
              <a:t>na_columns</a:t>
            </a:r>
            <a:r>
              <a:rPr lang="en-US" sz="1800" dirty="0" smtClean="0"/>
              <a:t>_].</a:t>
            </a:r>
            <a:r>
              <a:rPr lang="en-US" sz="1800" dirty="0" err="1" smtClean="0"/>
              <a:t>isnull</a:t>
            </a:r>
            <a:r>
              <a:rPr lang="en-US" sz="1800" dirty="0" smtClean="0"/>
              <a:t>().sum().</a:t>
            </a:r>
            <a:r>
              <a:rPr lang="en-US" sz="1800" dirty="0" err="1" smtClean="0"/>
              <a:t>sort_values</a:t>
            </a:r>
            <a:r>
              <a:rPr lang="en-US" sz="1800" dirty="0" smtClean="0"/>
              <a:t>(ascending=True)</a:t>
            </a:r>
          </a:p>
          <a:p>
            <a:pPr>
              <a:buNone/>
            </a:pPr>
            <a:r>
              <a:rPr lang="en-US" sz="1800" dirty="0" smtClean="0"/>
              <a:t>    ratio_ = (</a:t>
            </a:r>
            <a:r>
              <a:rPr lang="en-US" sz="1800" dirty="0" err="1" smtClean="0"/>
              <a:t>df</a:t>
            </a:r>
            <a:r>
              <a:rPr lang="en-US" sz="1800" dirty="0" smtClean="0"/>
              <a:t>[</a:t>
            </a:r>
            <a:r>
              <a:rPr lang="en-US" sz="1800" dirty="0" err="1" smtClean="0"/>
              <a:t>na_columns</a:t>
            </a:r>
            <a:r>
              <a:rPr lang="en-US" sz="1800" dirty="0" smtClean="0"/>
              <a:t>_].</a:t>
            </a:r>
            <a:r>
              <a:rPr lang="en-US" sz="1800" dirty="0" err="1" smtClean="0"/>
              <a:t>isnull</a:t>
            </a:r>
            <a:r>
              <a:rPr lang="en-US" sz="1800" dirty="0" smtClean="0"/>
              <a:t>().sum() / </a:t>
            </a:r>
            <a:r>
              <a:rPr lang="en-US" sz="1800" dirty="0" err="1" smtClean="0"/>
              <a:t>df.shape</a:t>
            </a:r>
            <a:r>
              <a:rPr lang="en-US" sz="1800" dirty="0" smtClean="0"/>
              <a:t>[0] * 100).</a:t>
            </a:r>
            <a:r>
              <a:rPr lang="en-US" sz="1800" dirty="0" err="1" smtClean="0"/>
              <a:t>sort_values</a:t>
            </a:r>
            <a:r>
              <a:rPr lang="en-US" sz="1800" dirty="0" smtClean="0"/>
              <a:t>(ascending=True)</a:t>
            </a:r>
          </a:p>
          <a:p>
            <a:pPr>
              <a:buNone/>
            </a:pPr>
            <a:r>
              <a:rPr lang="en-US" sz="1800" dirty="0" smtClean="0"/>
              <a:t>    </a:t>
            </a:r>
            <a:r>
              <a:rPr lang="en-US" sz="1800" dirty="0" err="1" smtClean="0"/>
              <a:t>missing_df</a:t>
            </a:r>
            <a:r>
              <a:rPr lang="en-US" sz="1800" dirty="0" smtClean="0"/>
              <a:t> = </a:t>
            </a:r>
            <a:r>
              <a:rPr lang="en-US" sz="1800" dirty="0" err="1" smtClean="0"/>
              <a:t>pd.concat</a:t>
            </a:r>
            <a:r>
              <a:rPr lang="en-US" sz="1800" dirty="0" smtClean="0"/>
              <a:t>([</a:t>
            </a:r>
            <a:r>
              <a:rPr lang="en-US" sz="1800" dirty="0" err="1" smtClean="0"/>
              <a:t>n_miss</a:t>
            </a:r>
            <a:r>
              <a:rPr lang="en-US" sz="1800" dirty="0" smtClean="0"/>
              <a:t>, </a:t>
            </a:r>
            <a:r>
              <a:rPr lang="en-US" sz="1800" dirty="0" err="1" smtClean="0"/>
              <a:t>np.round</a:t>
            </a:r>
            <a:r>
              <a:rPr lang="en-US" sz="1800" dirty="0" smtClean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 smtClean="0"/>
              <a:t>    </a:t>
            </a:r>
            <a:r>
              <a:rPr lang="en-US" sz="1800" dirty="0" err="1" smtClean="0"/>
              <a:t>missing_df</a:t>
            </a:r>
            <a:r>
              <a:rPr lang="en-US" sz="1800" dirty="0" smtClean="0"/>
              <a:t> = </a:t>
            </a:r>
            <a:r>
              <a:rPr lang="en-US" sz="1800" dirty="0" err="1" smtClean="0"/>
              <a:t>pd.DataFrame</a:t>
            </a:r>
            <a:r>
              <a:rPr lang="en-US" sz="1800" dirty="0" smtClean="0"/>
              <a:t>(</a:t>
            </a:r>
            <a:r>
              <a:rPr lang="en-US" sz="1800" dirty="0" err="1" smtClean="0"/>
              <a:t>missing_df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    return </a:t>
            </a:r>
            <a:r>
              <a:rPr lang="en-US" sz="1800" dirty="0" err="1" smtClean="0"/>
              <a:t>missing_df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def </a:t>
            </a:r>
            <a:r>
              <a:rPr lang="en-US" sz="1800" dirty="0" err="1" smtClean="0"/>
              <a:t>check_df</a:t>
            </a:r>
            <a:r>
              <a:rPr lang="en-US" sz="1800" dirty="0" smtClean="0"/>
              <a:t>(</a:t>
            </a:r>
            <a:r>
              <a:rPr lang="en-US" sz="1800" dirty="0" err="1" smtClean="0"/>
              <a:t>df</a:t>
            </a:r>
            <a:r>
              <a:rPr lang="en-US" sz="1800" dirty="0" smtClean="0"/>
              <a:t>, head=5):</a:t>
            </a:r>
          </a:p>
          <a:p>
            <a:pPr>
              <a:buNone/>
            </a:pPr>
            <a:r>
              <a:rPr lang="en-US" sz="1800" dirty="0" smtClean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 smtClean="0"/>
              <a:t>    print(</a:t>
            </a:r>
            <a:r>
              <a:rPr lang="en-US" sz="1800" dirty="0" err="1" smtClean="0"/>
              <a:t>df.shape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 smtClean="0"/>
              <a:t>    print(</a:t>
            </a:r>
            <a:r>
              <a:rPr lang="en-US" sz="1800" dirty="0" err="1" smtClean="0"/>
              <a:t>df.dtypes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    print("----------------- </a:t>
            </a:r>
            <a:r>
              <a:rPr lang="en-US" sz="1800" dirty="0" err="1" smtClean="0"/>
              <a:t>NaN</a:t>
            </a:r>
            <a:r>
              <a:rPr lang="en-US" sz="1800" dirty="0" smtClean="0"/>
              <a:t> Analysis -----------------")</a:t>
            </a:r>
          </a:p>
          <a:p>
            <a:pPr>
              <a:buNone/>
            </a:pPr>
            <a:r>
              <a:rPr lang="en-US" sz="1800" dirty="0" smtClean="0"/>
              <a:t>    print(</a:t>
            </a:r>
            <a:r>
              <a:rPr lang="en-US" sz="1800" dirty="0" err="1" smtClean="0"/>
              <a:t>missing_values_analysis</a:t>
            </a:r>
            <a:r>
              <a:rPr lang="en-US" sz="1800" dirty="0" smtClean="0"/>
              <a:t>(</a:t>
            </a:r>
            <a:r>
              <a:rPr lang="en-US" sz="1800" dirty="0" err="1" smtClean="0"/>
              <a:t>df</a:t>
            </a:r>
            <a:r>
              <a:rPr lang="en-US" sz="1800" dirty="0" smtClean="0"/>
              <a:t>))</a:t>
            </a:r>
          </a:p>
          <a:p>
            <a:pPr>
              <a:buNone/>
            </a:pPr>
            <a:r>
              <a:rPr lang="en-US" sz="1800" dirty="0" smtClean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 smtClean="0"/>
              <a:t>    print(</a:t>
            </a:r>
            <a:r>
              <a:rPr lang="en-US" sz="1800" dirty="0" err="1" smtClean="0"/>
              <a:t>df.head</a:t>
            </a:r>
            <a:r>
              <a:rPr lang="en-US" sz="1800" dirty="0" smtClean="0"/>
              <a:t>())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check_df</a:t>
            </a:r>
            <a:r>
              <a:rPr lang="en-US" sz="1800" dirty="0" smtClean="0"/>
              <a:t>(</a:t>
            </a:r>
            <a:r>
              <a:rPr lang="en-US" sz="1800" dirty="0" err="1" smtClean="0"/>
              <a:t>df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, ax = </a:t>
            </a:r>
            <a:r>
              <a:rPr lang="en-US" dirty="0" err="1" smtClean="0"/>
              <a:t>plt.subplots</a:t>
            </a:r>
            <a:r>
              <a:rPr lang="en-US" dirty="0" smtClean="0"/>
              <a:t>(1,2,figsize=(22,9))</a:t>
            </a:r>
          </a:p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['sentiment'].</a:t>
            </a:r>
            <a:r>
              <a:rPr lang="en-US" dirty="0" err="1" smtClean="0"/>
              <a:t>value_counts</a:t>
            </a:r>
            <a:r>
              <a:rPr lang="en-US" dirty="0" smtClean="0"/>
              <a:t>().</a:t>
            </a:r>
            <a:r>
              <a:rPr lang="en-US" dirty="0" err="1" smtClean="0"/>
              <a:t>plot.pie</a:t>
            </a:r>
            <a:r>
              <a:rPr lang="en-US" dirty="0" smtClean="0"/>
              <a:t>(explode=[0,0.1], </a:t>
            </a:r>
            <a:r>
              <a:rPr lang="en-US" dirty="0" err="1" smtClean="0"/>
              <a:t>autopct</a:t>
            </a:r>
            <a:r>
              <a:rPr lang="en-US" dirty="0" smtClean="0"/>
              <a:t>='%1.2f%%',ax=ax[0],shadow=True, </a:t>
            </a:r>
            <a:r>
              <a:rPr lang="en-US" dirty="0" err="1" smtClean="0"/>
              <a:t>startangle</a:t>
            </a:r>
            <a:r>
              <a:rPr lang="en-US" dirty="0" smtClean="0"/>
              <a:t>=300, colors = ["#</a:t>
            </a:r>
            <a:r>
              <a:rPr lang="en-US" dirty="0" err="1" smtClean="0"/>
              <a:t>bcbddc</a:t>
            </a:r>
            <a:r>
              <a:rPr lang="en-US" dirty="0" smtClean="0"/>
              <a:t>", "#efedf5"])</a:t>
            </a:r>
          </a:p>
          <a:p>
            <a:pPr>
              <a:buNone/>
            </a:pPr>
            <a:r>
              <a:rPr lang="en-US" dirty="0" smtClean="0"/>
              <a:t>ax[0].</a:t>
            </a:r>
            <a:r>
              <a:rPr lang="en-US" dirty="0" err="1" smtClean="0"/>
              <a:t>set_title</a:t>
            </a:r>
            <a:r>
              <a:rPr lang="en-US" dirty="0" smtClean="0"/>
              <a:t>('Distribution of Positive / Negative Emotions')</a:t>
            </a:r>
          </a:p>
          <a:p>
            <a:pPr>
              <a:buNone/>
            </a:pPr>
            <a:r>
              <a:rPr lang="en-US" dirty="0" smtClean="0"/>
              <a:t>ax[0].</a:t>
            </a:r>
            <a:r>
              <a:rPr lang="en-US" dirty="0" err="1" smtClean="0"/>
              <a:t>set_ylabel</a:t>
            </a:r>
            <a:r>
              <a:rPr lang="en-US" dirty="0" smtClean="0"/>
              <a:t>('')</a:t>
            </a:r>
          </a:p>
          <a:p>
            <a:pPr>
              <a:buNone/>
            </a:pPr>
            <a:r>
              <a:rPr lang="en-US" dirty="0" err="1" smtClean="0"/>
              <a:t>sns.countplot</a:t>
            </a:r>
            <a:r>
              <a:rPr lang="en-US" dirty="0" smtClean="0"/>
              <a:t>('sentiment', data = </a:t>
            </a:r>
            <a:r>
              <a:rPr lang="en-US" dirty="0" err="1" smtClean="0"/>
              <a:t>df</a:t>
            </a:r>
            <a:r>
              <a:rPr lang="en-US" dirty="0" smtClean="0"/>
              <a:t> ,ax=ax[1], palette=["#</a:t>
            </a:r>
            <a:r>
              <a:rPr lang="en-US" dirty="0" err="1" smtClean="0"/>
              <a:t>bcbddc</a:t>
            </a:r>
            <a:r>
              <a:rPr lang="en-US" dirty="0" smtClean="0"/>
              <a:t>", "#efedf5"])</a:t>
            </a:r>
          </a:p>
          <a:p>
            <a:pPr>
              <a:buNone/>
            </a:pPr>
            <a:r>
              <a:rPr lang="en-US" dirty="0" smtClean="0"/>
              <a:t>ax[1].</a:t>
            </a:r>
            <a:r>
              <a:rPr lang="en-US" dirty="0" err="1" smtClean="0"/>
              <a:t>set_title</a:t>
            </a:r>
            <a:r>
              <a:rPr lang="en-US" dirty="0" smtClean="0"/>
              <a:t>('Distribution of Positive / Negative Emotions')</a:t>
            </a:r>
          </a:p>
          <a:p>
            <a:pPr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df.groupby</a:t>
            </a:r>
            <a:r>
              <a:rPr lang="en-US" dirty="0" smtClean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Sentiment</a:t>
            </a:r>
          </a:p>
          <a:p>
            <a:pPr marL="0" indent="0">
              <a:buNone/>
            </a:pPr>
            <a:r>
              <a:rPr lang="en-US" sz="2400" dirty="0" smtClean="0"/>
              <a:t>Negative 25000</a:t>
            </a:r>
          </a:p>
          <a:p>
            <a:pPr marL="0" indent="0">
              <a:buNone/>
            </a:pPr>
            <a:r>
              <a:rPr lang="en-US" sz="2400" dirty="0" smtClean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Slide 7</vt:lpstr>
      <vt:lpstr>Slide 8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smile</cp:lastModifiedBy>
  <cp:revision>26</cp:revision>
  <dcterms:created xsi:type="dcterms:W3CDTF">2021-05-26T16:50:10Z</dcterms:created>
  <dcterms:modified xsi:type="dcterms:W3CDTF">2024-04-30T11:22:47Z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