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84" d="100"/>
          <a:sy n="84" d="100"/>
        </p:scale>
        <p:origin x="63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1. </a:t>
            </a:r>
            <a:r>
              <a:rPr lang="en-US" altLang="zh-CN" sz="2000" b="0" i="0" u="none" strike="noStrike" kern="1200" cap="none" spc="0" baseline="0">
                <a:solidFill>
                  <a:srgbClr val="000000"/>
                </a:solidFill>
                <a:latin typeface="Arial" pitchFamily="34" charset="0"/>
                <a:ea typeface="华文中宋" charset="0"/>
                <a:cs typeface="Arial" pitchFamily="34" charset="0"/>
              </a:rPr>
              <a:t>M NANTHA KUMAR </a:t>
            </a:r>
            <a:r>
              <a:rPr lang="en-US" altLang="zh-CN" sz="2000" b="0" i="0" u="none" strike="noStrike" kern="1200" cap="none" spc="0" baseline="0" dirty="0">
                <a:solidFill>
                  <a:srgbClr val="000000"/>
                </a:solidFill>
                <a:latin typeface="Arial" pitchFamily="34" charset="0"/>
                <a:ea typeface="华文中宋" charset="0"/>
                <a:cs typeface="Arial" pitchFamily="34" charset="0"/>
              </a:rPr>
              <a:t>-</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114</TotalTime>
  <Words>968</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Calibri Light</vt:lpstr>
      <vt:lpstr>Droid Sans</vt:lpstr>
      <vt:lpstr>Franklin Gothic Book</vt:lpstr>
      <vt:lpstr>Franklin Gothic Demi</vt:lpstr>
      <vt:lpstr>Lucida Sans</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KF</cp:lastModifiedBy>
  <cp:revision>26</cp:revision>
  <dcterms:created xsi:type="dcterms:W3CDTF">2021-05-26T16:50:10Z</dcterms:created>
  <dcterms:modified xsi:type="dcterms:W3CDTF">2024-04-12T06:37:08Z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