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1306286" y="2376140"/>
            <a:ext cx="115872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JERINA JOYS V 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962821104043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:COMPUTER SCIENCE AND 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ENGINEERING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484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Ajitha.charleskumar@gmail.com</cp:lastModifiedBy>
  <cp:revision>4</cp:revision>
  <dcterms:created xsi:type="dcterms:W3CDTF">2024-04-03T14:53:22Z</dcterms:created>
  <dcterms:modified xsi:type="dcterms:W3CDTF">2024-04-05T07:22:51Z</dcterms:modified>
</cp:coreProperties>
</file>