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4" r:id="rId5"/>
    <p:sldId id="265" r:id="rId6"/>
    <p:sldId id="273" r:id="rId7"/>
    <p:sldId id="259" r:id="rId8"/>
    <p:sldId id="266" r:id="rId9"/>
    <p:sldId id="267" r:id="rId10"/>
    <p:sldId id="274" r:id="rId11"/>
    <p:sldId id="268" r:id="rId12"/>
    <p:sldId id="269" r:id="rId13"/>
    <p:sldId id="270" r:id="rId14"/>
    <p:sldId id="271" r:id="rId15"/>
    <p:sldId id="272" r:id="rId16"/>
    <p:sldId id="275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1A4DE0-3401-4081-8343-FDE52BACD8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79077A6-C5B7-4520-A36E-1D796E7C4C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D784E4-1B61-454F-A110-B09AF8E4A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C12AF-5065-4D42-A3B2-339D366D5837}" type="datetimeFigureOut">
              <a:rPr lang="ko-KR" altLang="en-US" smtClean="0"/>
              <a:t>2020-06-02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BD6298-DEF8-4D68-86A4-0F63B166D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6DA9B5-93F2-4A6D-AF6B-31C263186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ECF36-783A-4281-8B6E-ABD93061F6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6862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62658B-5126-42B2-94F0-6F10B13B5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AA48DEC-6DFB-40B2-AFF4-7F8289E559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884FB7-4608-4B38-943C-666238584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C12AF-5065-4D42-A3B2-339D366D5837}" type="datetimeFigureOut">
              <a:rPr lang="ko-KR" altLang="en-US" smtClean="0"/>
              <a:t>2020-06-02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9FF8F4-5F10-4FD9-B2D7-CC71EB64E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7AFF56-882F-4B03-AA41-845EF69EF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ECF36-783A-4281-8B6E-ABD93061F6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8055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EC21251-FD70-491D-A7CB-61AD2EE75C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2C4C347-8CF3-46E8-A74E-71369D1025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8BA6D3-83BB-4DF8-BBA8-9EDEB5C90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C12AF-5065-4D42-A3B2-339D366D5837}" type="datetimeFigureOut">
              <a:rPr lang="ko-KR" altLang="en-US" smtClean="0"/>
              <a:t>2020-06-02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98FA50-CFD8-4D63-98D9-F25AE063F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9F8F5D-54F4-4638-A320-898EEDF7C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ECF36-783A-4281-8B6E-ABD93061F6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5192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9990C4-A064-45EA-A823-009A75F77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00563F-0036-41AA-93AD-D450FA0BDC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5FA327-47FF-4F3B-AEDB-CA33CB633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C12AF-5065-4D42-A3B2-339D366D5837}" type="datetimeFigureOut">
              <a:rPr lang="ko-KR" altLang="en-US" smtClean="0"/>
              <a:t>2020-06-02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BA0D53-6225-43F5-A1A5-E16F550A0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8160C2-5ECD-4A40-A086-1A2C831F8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ECF36-783A-4281-8B6E-ABD93061F6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8781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117C2F-EC36-4B8F-9EA2-67944D465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A4BDCC4-FEF0-4EA5-A0D0-E9D1E32D00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A4E0BE-D5E2-4CDF-A336-89DCF6B25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C12AF-5065-4D42-A3B2-339D366D5837}" type="datetimeFigureOut">
              <a:rPr lang="ko-KR" altLang="en-US" smtClean="0"/>
              <a:t>2020-06-02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A1D451-B48D-4EBC-AB0D-FD40335EA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09FFEA-B730-4C3A-8609-A8316578B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ECF36-783A-4281-8B6E-ABD93061F6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2682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C0C0AE-228B-4291-912C-16632BECD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CC08DD-CA48-4BC4-B239-412A12F114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A7564DE-0195-44F7-BD74-8B1992B6C4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D0530B2-E0EB-456E-ABB6-407F49E74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C12AF-5065-4D42-A3B2-339D366D5837}" type="datetimeFigureOut">
              <a:rPr lang="ko-KR" altLang="en-US" smtClean="0"/>
              <a:t>2020-06-02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AC91592-CEF1-4CE8-8621-FD18AD0C5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80916FF-9229-465A-B6E8-370A556A6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ECF36-783A-4281-8B6E-ABD93061F6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6698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DB6158-5693-474B-8B90-0BE0BA870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6CEBEA-1D82-40EA-8490-84CC51A948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36CF8E9-6869-49A2-9B55-BABFC4874D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FDFA8AC-3A8B-4D72-A698-DFA5880A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C3B512B-D8BE-4669-886D-A729321343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EB33A20-9196-4B1B-B1BE-14CEC4DA3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C12AF-5065-4D42-A3B2-339D366D5837}" type="datetimeFigureOut">
              <a:rPr lang="ko-KR" altLang="en-US" smtClean="0"/>
              <a:t>2020-06-02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81BDF8A-57FE-49DA-B38C-C6039EACF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4554B88-FF27-4ACF-9F57-1ED574AAF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ECF36-783A-4281-8B6E-ABD93061F6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5514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05521A-13F1-44FB-B599-FDC549EBC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6F3C890-B6F4-4058-AFDF-EC9980137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C12AF-5065-4D42-A3B2-339D366D5837}" type="datetimeFigureOut">
              <a:rPr lang="ko-KR" altLang="en-US" smtClean="0"/>
              <a:t>2020-06-02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06064E7-4E87-43A0-9807-38715871F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D98EBEA-1E13-4CFC-A57E-2873FE7AA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ECF36-783A-4281-8B6E-ABD93061F6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6142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E898ED1-FE03-49C4-BBDF-757CD2780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C12AF-5065-4D42-A3B2-339D366D5837}" type="datetimeFigureOut">
              <a:rPr lang="ko-KR" altLang="en-US" smtClean="0"/>
              <a:t>2020-06-02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223AAEB-03A5-485A-824E-648E923F5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6F8417A-A24E-4604-88A1-B2FA01C71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ECF36-783A-4281-8B6E-ABD93061F6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111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4F0949-9A46-404E-93B7-A2200D640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D904CE-33AE-4007-9927-F67B090EEA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33E9E47-0D75-4AA2-9AE8-32313C9A8B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AD6F5A8-8D28-41BC-AB65-102DC0B7E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C12AF-5065-4D42-A3B2-339D366D5837}" type="datetimeFigureOut">
              <a:rPr lang="ko-KR" altLang="en-US" smtClean="0"/>
              <a:t>2020-06-02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B414799-C2DD-4A69-9437-2A2E1ABC7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AE83227-6B85-469F-9457-015F585D1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ECF36-783A-4281-8B6E-ABD93061F6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6496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9061D5-05C3-49DB-8FD7-488F09E35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217D8AE-3112-492A-BAD9-B9CEF11127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07387C9-A477-424E-85D9-5F161D8642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13E8AC7-B52D-49D8-8018-6F2D7AAAC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C12AF-5065-4D42-A3B2-339D366D5837}" type="datetimeFigureOut">
              <a:rPr lang="ko-KR" altLang="en-US" smtClean="0"/>
              <a:t>2020-06-02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A143D3-60A9-401B-A93D-F19B1EEE5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D12A239-5E6A-44B7-95E2-EBBC7DA6F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ECF36-783A-4281-8B6E-ABD93061F6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242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3283E84-5B34-4A15-B707-AE5412B31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B51607-24A3-4C92-8B41-2FE61B7740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AE8ABB-DE74-498F-9F36-9C23192B56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9C12AF-5065-4D42-A3B2-339D366D5837}" type="datetimeFigureOut">
              <a:rPr lang="ko-KR" altLang="en-US" smtClean="0"/>
              <a:t>2020-06-02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9319AC-10F2-4E09-BEDD-D94DAB84A6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BA4EAE-7EDF-4EDA-B0E5-E1326B6A29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9ECF36-783A-4281-8B6E-ABD93061F6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8982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7B0C39E-C8D2-43BB-B60F-D90E78FD1DCE}"/>
              </a:ext>
            </a:extLst>
          </p:cNvPr>
          <p:cNvSpPr txBox="1"/>
          <p:nvPr/>
        </p:nvSpPr>
        <p:spPr>
          <a:xfrm>
            <a:off x="654342" y="570451"/>
            <a:ext cx="34977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bottom-up </a:t>
            </a:r>
            <a:r>
              <a:rPr lang="ko-KR" altLang="en-US" dirty="0"/>
              <a:t>형식의 </a:t>
            </a:r>
            <a:r>
              <a:rPr lang="en-US" altLang="ko-KR" dirty="0" err="1"/>
              <a:t>init</a:t>
            </a:r>
            <a:r>
              <a:rPr lang="en-US" altLang="ko-KR" dirty="0"/>
              <a:t> (n=6)</a:t>
            </a:r>
          </a:p>
          <a:p>
            <a:endParaRPr lang="ko-KR" altLang="en-US" dirty="0"/>
          </a:p>
        </p:txBody>
      </p:sp>
      <p:sp>
        <p:nvSpPr>
          <p:cNvPr id="5" name="순서도: 연결자 4">
            <a:extLst>
              <a:ext uri="{FF2B5EF4-FFF2-40B4-BE49-F238E27FC236}">
                <a16:creationId xmlns:a16="http://schemas.microsoft.com/office/drawing/2014/main" id="{AE04EB65-D140-462B-8DF4-B5BF49BE539F}"/>
              </a:ext>
            </a:extLst>
          </p:cNvPr>
          <p:cNvSpPr/>
          <p:nvPr/>
        </p:nvSpPr>
        <p:spPr>
          <a:xfrm>
            <a:off x="5736000" y="1163126"/>
            <a:ext cx="720000" cy="720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1-8</a:t>
            </a:r>
            <a:endParaRPr lang="ko-KR" altLang="en-US" sz="1600" dirty="0"/>
          </a:p>
        </p:txBody>
      </p:sp>
      <p:sp>
        <p:nvSpPr>
          <p:cNvPr id="6" name="순서도: 연결자 5">
            <a:extLst>
              <a:ext uri="{FF2B5EF4-FFF2-40B4-BE49-F238E27FC236}">
                <a16:creationId xmlns:a16="http://schemas.microsoft.com/office/drawing/2014/main" id="{C38BA3D7-3D04-4196-8982-5CE7CCEDDF7B}"/>
              </a:ext>
            </a:extLst>
          </p:cNvPr>
          <p:cNvSpPr/>
          <p:nvPr/>
        </p:nvSpPr>
        <p:spPr>
          <a:xfrm>
            <a:off x="2740073" y="2268435"/>
            <a:ext cx="720000" cy="720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1-4</a:t>
            </a:r>
            <a:endParaRPr lang="ko-KR" altLang="en-US" sz="1600" dirty="0"/>
          </a:p>
        </p:txBody>
      </p:sp>
      <p:sp>
        <p:nvSpPr>
          <p:cNvPr id="7" name="순서도: 연결자 6">
            <a:extLst>
              <a:ext uri="{FF2B5EF4-FFF2-40B4-BE49-F238E27FC236}">
                <a16:creationId xmlns:a16="http://schemas.microsoft.com/office/drawing/2014/main" id="{A754EF6D-A0ED-4884-8538-AA78A5BFC75A}"/>
              </a:ext>
            </a:extLst>
          </p:cNvPr>
          <p:cNvSpPr/>
          <p:nvPr/>
        </p:nvSpPr>
        <p:spPr>
          <a:xfrm>
            <a:off x="8499020" y="2268435"/>
            <a:ext cx="720000" cy="720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5-8</a:t>
            </a:r>
            <a:endParaRPr lang="ko-KR" altLang="en-US" sz="1600" dirty="0"/>
          </a:p>
        </p:txBody>
      </p:sp>
      <p:sp>
        <p:nvSpPr>
          <p:cNvPr id="8" name="순서도: 연결자 7">
            <a:extLst>
              <a:ext uri="{FF2B5EF4-FFF2-40B4-BE49-F238E27FC236}">
                <a16:creationId xmlns:a16="http://schemas.microsoft.com/office/drawing/2014/main" id="{29F296EE-123D-48DC-BC3A-E0E78966309C}"/>
              </a:ext>
            </a:extLst>
          </p:cNvPr>
          <p:cNvSpPr/>
          <p:nvPr/>
        </p:nvSpPr>
        <p:spPr>
          <a:xfrm>
            <a:off x="1250234" y="3459343"/>
            <a:ext cx="720000" cy="720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1-2</a:t>
            </a:r>
            <a:endParaRPr lang="ko-KR" altLang="en-US" sz="1600" dirty="0"/>
          </a:p>
        </p:txBody>
      </p:sp>
      <p:sp>
        <p:nvSpPr>
          <p:cNvPr id="9" name="순서도: 연결자 8">
            <a:extLst>
              <a:ext uri="{FF2B5EF4-FFF2-40B4-BE49-F238E27FC236}">
                <a16:creationId xmlns:a16="http://schemas.microsoft.com/office/drawing/2014/main" id="{4F547D32-938C-4119-9214-0D063EFCAA1A}"/>
              </a:ext>
            </a:extLst>
          </p:cNvPr>
          <p:cNvSpPr/>
          <p:nvPr/>
        </p:nvSpPr>
        <p:spPr>
          <a:xfrm>
            <a:off x="4277238" y="3459343"/>
            <a:ext cx="720000" cy="720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3-4</a:t>
            </a:r>
            <a:endParaRPr lang="ko-KR" altLang="en-US" sz="1600" dirty="0"/>
          </a:p>
        </p:txBody>
      </p:sp>
      <p:sp>
        <p:nvSpPr>
          <p:cNvPr id="10" name="순서도: 연결자 9">
            <a:extLst>
              <a:ext uri="{FF2B5EF4-FFF2-40B4-BE49-F238E27FC236}">
                <a16:creationId xmlns:a16="http://schemas.microsoft.com/office/drawing/2014/main" id="{760A3E31-D2C2-43A3-B163-2CB478AB3FC8}"/>
              </a:ext>
            </a:extLst>
          </p:cNvPr>
          <p:cNvSpPr/>
          <p:nvPr/>
        </p:nvSpPr>
        <p:spPr>
          <a:xfrm>
            <a:off x="7059020" y="3459343"/>
            <a:ext cx="720000" cy="720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5-6</a:t>
            </a:r>
            <a:endParaRPr lang="ko-KR" altLang="en-US" sz="1600" dirty="0"/>
          </a:p>
        </p:txBody>
      </p:sp>
      <p:sp>
        <p:nvSpPr>
          <p:cNvPr id="11" name="순서도: 연결자 10">
            <a:extLst>
              <a:ext uri="{FF2B5EF4-FFF2-40B4-BE49-F238E27FC236}">
                <a16:creationId xmlns:a16="http://schemas.microsoft.com/office/drawing/2014/main" id="{FC18A98A-1532-490E-B8F2-8ACF91CD522A}"/>
              </a:ext>
            </a:extLst>
          </p:cNvPr>
          <p:cNvSpPr/>
          <p:nvPr/>
        </p:nvSpPr>
        <p:spPr>
          <a:xfrm>
            <a:off x="10221766" y="3505225"/>
            <a:ext cx="720000" cy="720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순서도: 연결자 11">
            <a:extLst>
              <a:ext uri="{FF2B5EF4-FFF2-40B4-BE49-F238E27FC236}">
                <a16:creationId xmlns:a16="http://schemas.microsoft.com/office/drawing/2014/main" id="{E8CA82FE-B6BB-45DC-A6B0-875C1BA1CD29}"/>
              </a:ext>
            </a:extLst>
          </p:cNvPr>
          <p:cNvSpPr/>
          <p:nvPr/>
        </p:nvSpPr>
        <p:spPr>
          <a:xfrm>
            <a:off x="530234" y="4760088"/>
            <a:ext cx="720000" cy="720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1</a:t>
            </a:r>
            <a:endParaRPr lang="ko-KR" altLang="en-US" sz="1600" dirty="0"/>
          </a:p>
        </p:txBody>
      </p:sp>
      <p:sp>
        <p:nvSpPr>
          <p:cNvPr id="13" name="순서도: 연결자 12">
            <a:extLst>
              <a:ext uri="{FF2B5EF4-FFF2-40B4-BE49-F238E27FC236}">
                <a16:creationId xmlns:a16="http://schemas.microsoft.com/office/drawing/2014/main" id="{7E128954-1E0C-43BB-9E49-FB620F4B6FC5}"/>
              </a:ext>
            </a:extLst>
          </p:cNvPr>
          <p:cNvSpPr/>
          <p:nvPr/>
        </p:nvSpPr>
        <p:spPr>
          <a:xfrm>
            <a:off x="2078848" y="4760088"/>
            <a:ext cx="720000" cy="720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2</a:t>
            </a:r>
            <a:endParaRPr lang="ko-KR" altLang="en-US" sz="1600" dirty="0"/>
          </a:p>
        </p:txBody>
      </p:sp>
      <p:sp>
        <p:nvSpPr>
          <p:cNvPr id="14" name="순서도: 연결자 13">
            <a:extLst>
              <a:ext uri="{FF2B5EF4-FFF2-40B4-BE49-F238E27FC236}">
                <a16:creationId xmlns:a16="http://schemas.microsoft.com/office/drawing/2014/main" id="{8D65D6BA-1020-446D-9FDB-75F7C263F948}"/>
              </a:ext>
            </a:extLst>
          </p:cNvPr>
          <p:cNvSpPr/>
          <p:nvPr/>
        </p:nvSpPr>
        <p:spPr>
          <a:xfrm>
            <a:off x="3440110" y="4760088"/>
            <a:ext cx="720000" cy="720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5" name="순서도: 연결자 14">
            <a:extLst>
              <a:ext uri="{FF2B5EF4-FFF2-40B4-BE49-F238E27FC236}">
                <a16:creationId xmlns:a16="http://schemas.microsoft.com/office/drawing/2014/main" id="{0E03D06D-2C62-4BC4-9B58-7856A2D4A19F}"/>
              </a:ext>
            </a:extLst>
          </p:cNvPr>
          <p:cNvSpPr/>
          <p:nvPr/>
        </p:nvSpPr>
        <p:spPr>
          <a:xfrm>
            <a:off x="5157502" y="4760088"/>
            <a:ext cx="720000" cy="720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6" name="순서도: 연결자 15">
            <a:extLst>
              <a:ext uri="{FF2B5EF4-FFF2-40B4-BE49-F238E27FC236}">
                <a16:creationId xmlns:a16="http://schemas.microsoft.com/office/drawing/2014/main" id="{41E47BE6-2485-46F7-9C13-015330DE7144}"/>
              </a:ext>
            </a:extLst>
          </p:cNvPr>
          <p:cNvSpPr/>
          <p:nvPr/>
        </p:nvSpPr>
        <p:spPr>
          <a:xfrm>
            <a:off x="6411634" y="4760088"/>
            <a:ext cx="720000" cy="720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7" name="순서도: 연결자 16">
            <a:extLst>
              <a:ext uri="{FF2B5EF4-FFF2-40B4-BE49-F238E27FC236}">
                <a16:creationId xmlns:a16="http://schemas.microsoft.com/office/drawing/2014/main" id="{C59146C4-5582-4EFB-AB68-20899A4E714F}"/>
              </a:ext>
            </a:extLst>
          </p:cNvPr>
          <p:cNvSpPr/>
          <p:nvPr/>
        </p:nvSpPr>
        <p:spPr>
          <a:xfrm>
            <a:off x="7961226" y="4760088"/>
            <a:ext cx="720000" cy="720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18" name="순서도: 연결자 17">
            <a:extLst>
              <a:ext uri="{FF2B5EF4-FFF2-40B4-BE49-F238E27FC236}">
                <a16:creationId xmlns:a16="http://schemas.microsoft.com/office/drawing/2014/main" id="{FFC7D68C-7BB2-4CF0-9AFB-75F9A85D8E0B}"/>
              </a:ext>
            </a:extLst>
          </p:cNvPr>
          <p:cNvSpPr/>
          <p:nvPr/>
        </p:nvSpPr>
        <p:spPr>
          <a:xfrm>
            <a:off x="9393152" y="4760088"/>
            <a:ext cx="720000" cy="720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순서도: 연결자 18">
            <a:extLst>
              <a:ext uri="{FF2B5EF4-FFF2-40B4-BE49-F238E27FC236}">
                <a16:creationId xmlns:a16="http://schemas.microsoft.com/office/drawing/2014/main" id="{3D7131A4-915B-4F7B-B0A4-F3C00D2BF88F}"/>
              </a:ext>
            </a:extLst>
          </p:cNvPr>
          <p:cNvSpPr/>
          <p:nvPr/>
        </p:nvSpPr>
        <p:spPr>
          <a:xfrm>
            <a:off x="11185078" y="4760088"/>
            <a:ext cx="720000" cy="720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28C648E2-E412-4B9D-A2EC-CCE3FB1608B9}"/>
              </a:ext>
            </a:extLst>
          </p:cNvPr>
          <p:cNvCxnSpPr>
            <a:cxnSpLocks/>
            <a:stCxn id="12" idx="0"/>
            <a:endCxn id="8" idx="4"/>
          </p:cNvCxnSpPr>
          <p:nvPr/>
        </p:nvCxnSpPr>
        <p:spPr>
          <a:xfrm flipV="1">
            <a:off x="890234" y="4179343"/>
            <a:ext cx="720000" cy="5807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ED333D17-6AED-42C0-86AC-C69C16A98F66}"/>
              </a:ext>
            </a:extLst>
          </p:cNvPr>
          <p:cNvCxnSpPr>
            <a:cxnSpLocks/>
            <a:stCxn id="13" idx="0"/>
            <a:endCxn id="8" idx="4"/>
          </p:cNvCxnSpPr>
          <p:nvPr/>
        </p:nvCxnSpPr>
        <p:spPr>
          <a:xfrm flipH="1" flipV="1">
            <a:off x="1610234" y="4179343"/>
            <a:ext cx="828614" cy="5807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F0606813-F6C4-4B92-BF20-43C02F3D7218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1610234" y="2988437"/>
            <a:ext cx="1489839" cy="4709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1CE41159-5F14-4680-A0D9-05ED07757DA1}"/>
              </a:ext>
            </a:extLst>
          </p:cNvPr>
          <p:cNvCxnSpPr>
            <a:cxnSpLocks/>
            <a:stCxn id="9" idx="0"/>
          </p:cNvCxnSpPr>
          <p:nvPr/>
        </p:nvCxnSpPr>
        <p:spPr>
          <a:xfrm flipH="1" flipV="1">
            <a:off x="3100074" y="2988437"/>
            <a:ext cx="1537164" cy="4709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F837186C-E649-4CA3-913F-590091A31C48}"/>
              </a:ext>
            </a:extLst>
          </p:cNvPr>
          <p:cNvCxnSpPr>
            <a:cxnSpLocks/>
            <a:stCxn id="14" idx="0"/>
          </p:cNvCxnSpPr>
          <p:nvPr/>
        </p:nvCxnSpPr>
        <p:spPr>
          <a:xfrm flipV="1">
            <a:off x="3800110" y="4179344"/>
            <a:ext cx="838520" cy="5807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113E6D43-BEE7-49B9-9DC9-17C519834B08}"/>
              </a:ext>
            </a:extLst>
          </p:cNvPr>
          <p:cNvCxnSpPr>
            <a:cxnSpLocks/>
            <a:stCxn id="15" idx="0"/>
          </p:cNvCxnSpPr>
          <p:nvPr/>
        </p:nvCxnSpPr>
        <p:spPr>
          <a:xfrm flipH="1" flipV="1">
            <a:off x="4643282" y="4179344"/>
            <a:ext cx="874220" cy="5807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E685B554-9B78-4642-A326-4EE682F482EA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3100073" y="1883127"/>
            <a:ext cx="2985505" cy="3853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309B4A8A-BB4D-41BF-B32C-ACC96A5F84FD}"/>
              </a:ext>
            </a:extLst>
          </p:cNvPr>
          <p:cNvCxnSpPr>
            <a:cxnSpLocks/>
            <a:stCxn id="7" idx="0"/>
          </p:cNvCxnSpPr>
          <p:nvPr/>
        </p:nvCxnSpPr>
        <p:spPr>
          <a:xfrm flipH="1" flipV="1">
            <a:off x="6119622" y="1883127"/>
            <a:ext cx="2739398" cy="3853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2F85035F-DBBF-4B1D-94E3-CE0BB5FCEAEA}"/>
              </a:ext>
            </a:extLst>
          </p:cNvPr>
          <p:cNvCxnSpPr>
            <a:cxnSpLocks/>
            <a:endCxn id="7" idx="4"/>
          </p:cNvCxnSpPr>
          <p:nvPr/>
        </p:nvCxnSpPr>
        <p:spPr>
          <a:xfrm flipV="1">
            <a:off x="7419504" y="2988435"/>
            <a:ext cx="1439516" cy="4709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E56F230C-355F-4F5D-9F61-D38D74584FF7}"/>
              </a:ext>
            </a:extLst>
          </p:cNvPr>
          <p:cNvCxnSpPr>
            <a:cxnSpLocks/>
            <a:stCxn id="11" idx="0"/>
          </p:cNvCxnSpPr>
          <p:nvPr/>
        </p:nvCxnSpPr>
        <p:spPr>
          <a:xfrm flipH="1" flipV="1">
            <a:off x="8862886" y="2988437"/>
            <a:ext cx="1718880" cy="5167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2FC7BE79-3490-43C2-BABC-4A55CA17F95A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6771634" y="4179346"/>
            <a:ext cx="639442" cy="5807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AD727062-70C4-4DA4-ABB5-EE94A7DBE8ED}"/>
              </a:ext>
            </a:extLst>
          </p:cNvPr>
          <p:cNvCxnSpPr>
            <a:cxnSpLocks/>
            <a:endCxn id="10" idx="4"/>
          </p:cNvCxnSpPr>
          <p:nvPr/>
        </p:nvCxnSpPr>
        <p:spPr>
          <a:xfrm flipH="1" flipV="1">
            <a:off x="7419020" y="4179343"/>
            <a:ext cx="878872" cy="5807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98DE9B01-8980-4C74-A837-B32AE9762F29}"/>
              </a:ext>
            </a:extLst>
          </p:cNvPr>
          <p:cNvCxnSpPr>
            <a:cxnSpLocks/>
            <a:stCxn id="18" idx="0"/>
          </p:cNvCxnSpPr>
          <p:nvPr/>
        </p:nvCxnSpPr>
        <p:spPr>
          <a:xfrm flipV="1">
            <a:off x="9753152" y="4225226"/>
            <a:ext cx="828614" cy="5348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9AAE226B-89C8-49D7-BB72-53470F1DC0AF}"/>
              </a:ext>
            </a:extLst>
          </p:cNvPr>
          <p:cNvCxnSpPr>
            <a:cxnSpLocks/>
            <a:stCxn id="19" idx="0"/>
          </p:cNvCxnSpPr>
          <p:nvPr/>
        </p:nvCxnSpPr>
        <p:spPr>
          <a:xfrm flipH="1" flipV="1">
            <a:off x="10595240" y="4225226"/>
            <a:ext cx="949838" cy="5348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그림 53">
            <a:extLst>
              <a:ext uri="{FF2B5EF4-FFF2-40B4-BE49-F238E27FC236}">
                <a16:creationId xmlns:a16="http://schemas.microsoft.com/office/drawing/2014/main" id="{75700BBE-CF89-4832-AF45-63B79E3515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234" y="5676894"/>
            <a:ext cx="7533015" cy="93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8674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DFB12998-0928-48EF-A39B-DDABDB419D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657" y="104775"/>
            <a:ext cx="4831076" cy="5171919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06FB639B-64A4-4E09-A86C-2D12BAFA32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540128"/>
            <a:ext cx="4364179" cy="1783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3799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7B0C39E-C8D2-43BB-B60F-D90E78FD1DCE}"/>
              </a:ext>
            </a:extLst>
          </p:cNvPr>
          <p:cNvSpPr txBox="1"/>
          <p:nvPr/>
        </p:nvSpPr>
        <p:spPr>
          <a:xfrm>
            <a:off x="654342" y="570451"/>
            <a:ext cx="34050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Top-down </a:t>
            </a:r>
            <a:r>
              <a:rPr lang="ko-KR" altLang="en-US" dirty="0"/>
              <a:t>형식의 </a:t>
            </a:r>
            <a:r>
              <a:rPr lang="en-US" altLang="ko-KR" dirty="0" err="1"/>
              <a:t>init</a:t>
            </a:r>
            <a:r>
              <a:rPr lang="en-US" altLang="ko-KR" dirty="0"/>
              <a:t> (n=6)</a:t>
            </a:r>
          </a:p>
          <a:p>
            <a:endParaRPr lang="ko-KR" altLang="en-US" dirty="0"/>
          </a:p>
        </p:txBody>
      </p:sp>
      <p:sp>
        <p:nvSpPr>
          <p:cNvPr id="5" name="순서도: 연결자 4">
            <a:extLst>
              <a:ext uri="{FF2B5EF4-FFF2-40B4-BE49-F238E27FC236}">
                <a16:creationId xmlns:a16="http://schemas.microsoft.com/office/drawing/2014/main" id="{AE04EB65-D140-462B-8DF4-B5BF49BE539F}"/>
              </a:ext>
            </a:extLst>
          </p:cNvPr>
          <p:cNvSpPr/>
          <p:nvPr/>
        </p:nvSpPr>
        <p:spPr>
          <a:xfrm>
            <a:off x="5736000" y="1163126"/>
            <a:ext cx="720000" cy="720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1-6</a:t>
            </a:r>
            <a:endParaRPr lang="ko-KR" altLang="en-US" sz="1600" dirty="0"/>
          </a:p>
        </p:txBody>
      </p:sp>
      <p:sp>
        <p:nvSpPr>
          <p:cNvPr id="6" name="순서도: 연결자 5">
            <a:extLst>
              <a:ext uri="{FF2B5EF4-FFF2-40B4-BE49-F238E27FC236}">
                <a16:creationId xmlns:a16="http://schemas.microsoft.com/office/drawing/2014/main" id="{C38BA3D7-3D04-4196-8982-5CE7CCEDDF7B}"/>
              </a:ext>
            </a:extLst>
          </p:cNvPr>
          <p:cNvSpPr/>
          <p:nvPr/>
        </p:nvSpPr>
        <p:spPr>
          <a:xfrm>
            <a:off x="2740073" y="2268435"/>
            <a:ext cx="720000" cy="720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1-3</a:t>
            </a:r>
            <a:endParaRPr lang="ko-KR" altLang="en-US" sz="1600" dirty="0"/>
          </a:p>
        </p:txBody>
      </p:sp>
      <p:sp>
        <p:nvSpPr>
          <p:cNvPr id="7" name="순서도: 연결자 6">
            <a:extLst>
              <a:ext uri="{FF2B5EF4-FFF2-40B4-BE49-F238E27FC236}">
                <a16:creationId xmlns:a16="http://schemas.microsoft.com/office/drawing/2014/main" id="{A754EF6D-A0ED-4884-8538-AA78A5BFC75A}"/>
              </a:ext>
            </a:extLst>
          </p:cNvPr>
          <p:cNvSpPr/>
          <p:nvPr/>
        </p:nvSpPr>
        <p:spPr>
          <a:xfrm>
            <a:off x="8499020" y="2268435"/>
            <a:ext cx="720000" cy="720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4-6</a:t>
            </a:r>
            <a:endParaRPr lang="ko-KR" altLang="en-US" sz="1600" dirty="0"/>
          </a:p>
        </p:txBody>
      </p:sp>
      <p:sp>
        <p:nvSpPr>
          <p:cNvPr id="8" name="순서도: 연결자 7">
            <a:extLst>
              <a:ext uri="{FF2B5EF4-FFF2-40B4-BE49-F238E27FC236}">
                <a16:creationId xmlns:a16="http://schemas.microsoft.com/office/drawing/2014/main" id="{29F296EE-123D-48DC-BC3A-E0E78966309C}"/>
              </a:ext>
            </a:extLst>
          </p:cNvPr>
          <p:cNvSpPr/>
          <p:nvPr/>
        </p:nvSpPr>
        <p:spPr>
          <a:xfrm>
            <a:off x="1250234" y="3459343"/>
            <a:ext cx="720000" cy="720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1-2</a:t>
            </a:r>
            <a:endParaRPr lang="ko-KR" altLang="en-US" sz="1600" dirty="0"/>
          </a:p>
        </p:txBody>
      </p:sp>
      <p:sp>
        <p:nvSpPr>
          <p:cNvPr id="9" name="순서도: 연결자 8">
            <a:extLst>
              <a:ext uri="{FF2B5EF4-FFF2-40B4-BE49-F238E27FC236}">
                <a16:creationId xmlns:a16="http://schemas.microsoft.com/office/drawing/2014/main" id="{4F547D32-938C-4119-9214-0D063EFCAA1A}"/>
              </a:ext>
            </a:extLst>
          </p:cNvPr>
          <p:cNvSpPr/>
          <p:nvPr/>
        </p:nvSpPr>
        <p:spPr>
          <a:xfrm>
            <a:off x="4277238" y="3459343"/>
            <a:ext cx="720000" cy="720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3-3</a:t>
            </a:r>
            <a:endParaRPr lang="ko-KR" altLang="en-US" sz="1600" dirty="0"/>
          </a:p>
        </p:txBody>
      </p:sp>
      <p:sp>
        <p:nvSpPr>
          <p:cNvPr id="10" name="순서도: 연결자 9">
            <a:extLst>
              <a:ext uri="{FF2B5EF4-FFF2-40B4-BE49-F238E27FC236}">
                <a16:creationId xmlns:a16="http://schemas.microsoft.com/office/drawing/2014/main" id="{760A3E31-D2C2-43A3-B163-2CB478AB3FC8}"/>
              </a:ext>
            </a:extLst>
          </p:cNvPr>
          <p:cNvSpPr/>
          <p:nvPr/>
        </p:nvSpPr>
        <p:spPr>
          <a:xfrm>
            <a:off x="7059020" y="3459343"/>
            <a:ext cx="720000" cy="720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4-5</a:t>
            </a:r>
            <a:endParaRPr lang="ko-KR" altLang="en-US" sz="1600" dirty="0"/>
          </a:p>
        </p:txBody>
      </p:sp>
      <p:sp>
        <p:nvSpPr>
          <p:cNvPr id="11" name="순서도: 연결자 10">
            <a:extLst>
              <a:ext uri="{FF2B5EF4-FFF2-40B4-BE49-F238E27FC236}">
                <a16:creationId xmlns:a16="http://schemas.microsoft.com/office/drawing/2014/main" id="{FC18A98A-1532-490E-B8F2-8ACF91CD522A}"/>
              </a:ext>
            </a:extLst>
          </p:cNvPr>
          <p:cNvSpPr/>
          <p:nvPr/>
        </p:nvSpPr>
        <p:spPr>
          <a:xfrm>
            <a:off x="10221766" y="3505225"/>
            <a:ext cx="720000" cy="720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6-6</a:t>
            </a:r>
            <a:endParaRPr lang="ko-KR" altLang="en-US" sz="1600" dirty="0"/>
          </a:p>
        </p:txBody>
      </p:sp>
      <p:sp>
        <p:nvSpPr>
          <p:cNvPr id="12" name="순서도: 연결자 11">
            <a:extLst>
              <a:ext uri="{FF2B5EF4-FFF2-40B4-BE49-F238E27FC236}">
                <a16:creationId xmlns:a16="http://schemas.microsoft.com/office/drawing/2014/main" id="{E8CA82FE-B6BB-45DC-A6B0-875C1BA1CD29}"/>
              </a:ext>
            </a:extLst>
          </p:cNvPr>
          <p:cNvSpPr/>
          <p:nvPr/>
        </p:nvSpPr>
        <p:spPr>
          <a:xfrm>
            <a:off x="530234" y="4760088"/>
            <a:ext cx="720000" cy="720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1-1</a:t>
            </a:r>
            <a:endParaRPr lang="ko-KR" altLang="en-US" sz="1600" dirty="0"/>
          </a:p>
        </p:txBody>
      </p:sp>
      <p:sp>
        <p:nvSpPr>
          <p:cNvPr id="13" name="순서도: 연결자 12">
            <a:extLst>
              <a:ext uri="{FF2B5EF4-FFF2-40B4-BE49-F238E27FC236}">
                <a16:creationId xmlns:a16="http://schemas.microsoft.com/office/drawing/2014/main" id="{7E128954-1E0C-43BB-9E49-FB620F4B6FC5}"/>
              </a:ext>
            </a:extLst>
          </p:cNvPr>
          <p:cNvSpPr/>
          <p:nvPr/>
        </p:nvSpPr>
        <p:spPr>
          <a:xfrm>
            <a:off x="2078848" y="4760088"/>
            <a:ext cx="720000" cy="720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2-2</a:t>
            </a:r>
            <a:endParaRPr lang="ko-KR" altLang="en-US" sz="1600" dirty="0"/>
          </a:p>
        </p:txBody>
      </p:sp>
      <p:sp>
        <p:nvSpPr>
          <p:cNvPr id="16" name="순서도: 연결자 15">
            <a:extLst>
              <a:ext uri="{FF2B5EF4-FFF2-40B4-BE49-F238E27FC236}">
                <a16:creationId xmlns:a16="http://schemas.microsoft.com/office/drawing/2014/main" id="{41E47BE6-2485-46F7-9C13-015330DE7144}"/>
              </a:ext>
            </a:extLst>
          </p:cNvPr>
          <p:cNvSpPr/>
          <p:nvPr/>
        </p:nvSpPr>
        <p:spPr>
          <a:xfrm>
            <a:off x="6411634" y="4760088"/>
            <a:ext cx="720000" cy="720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4-4</a:t>
            </a:r>
            <a:endParaRPr lang="ko-KR" altLang="en-US" sz="1600" dirty="0"/>
          </a:p>
        </p:txBody>
      </p:sp>
      <p:sp>
        <p:nvSpPr>
          <p:cNvPr id="17" name="순서도: 연결자 16">
            <a:extLst>
              <a:ext uri="{FF2B5EF4-FFF2-40B4-BE49-F238E27FC236}">
                <a16:creationId xmlns:a16="http://schemas.microsoft.com/office/drawing/2014/main" id="{C59146C4-5582-4EFB-AB68-20899A4E714F}"/>
              </a:ext>
            </a:extLst>
          </p:cNvPr>
          <p:cNvSpPr/>
          <p:nvPr/>
        </p:nvSpPr>
        <p:spPr>
          <a:xfrm>
            <a:off x="7961226" y="4760088"/>
            <a:ext cx="720000" cy="720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5-5</a:t>
            </a:r>
            <a:endParaRPr lang="ko-KR" altLang="en-US" sz="1600" dirty="0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28C648E2-E412-4B9D-A2EC-CCE3FB1608B9}"/>
              </a:ext>
            </a:extLst>
          </p:cNvPr>
          <p:cNvCxnSpPr>
            <a:cxnSpLocks/>
            <a:stCxn id="12" idx="0"/>
            <a:endCxn id="8" idx="4"/>
          </p:cNvCxnSpPr>
          <p:nvPr/>
        </p:nvCxnSpPr>
        <p:spPr>
          <a:xfrm flipV="1">
            <a:off x="890234" y="4179343"/>
            <a:ext cx="720000" cy="5807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ED333D17-6AED-42C0-86AC-C69C16A98F66}"/>
              </a:ext>
            </a:extLst>
          </p:cNvPr>
          <p:cNvCxnSpPr>
            <a:cxnSpLocks/>
            <a:stCxn id="13" idx="0"/>
            <a:endCxn id="8" idx="4"/>
          </p:cNvCxnSpPr>
          <p:nvPr/>
        </p:nvCxnSpPr>
        <p:spPr>
          <a:xfrm flipH="1" flipV="1">
            <a:off x="1610234" y="4179343"/>
            <a:ext cx="828614" cy="5807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F0606813-F6C4-4B92-BF20-43C02F3D7218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1610234" y="2988437"/>
            <a:ext cx="1489839" cy="4709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1CE41159-5F14-4680-A0D9-05ED07757DA1}"/>
              </a:ext>
            </a:extLst>
          </p:cNvPr>
          <p:cNvCxnSpPr>
            <a:cxnSpLocks/>
            <a:stCxn id="9" idx="0"/>
          </p:cNvCxnSpPr>
          <p:nvPr/>
        </p:nvCxnSpPr>
        <p:spPr>
          <a:xfrm flipH="1" flipV="1">
            <a:off x="3100074" y="2988437"/>
            <a:ext cx="1537164" cy="4709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E685B554-9B78-4642-A326-4EE682F482EA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3100073" y="1883127"/>
            <a:ext cx="2985505" cy="3853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309B4A8A-BB4D-41BF-B32C-ACC96A5F84FD}"/>
              </a:ext>
            </a:extLst>
          </p:cNvPr>
          <p:cNvCxnSpPr>
            <a:cxnSpLocks/>
            <a:stCxn id="7" idx="0"/>
          </p:cNvCxnSpPr>
          <p:nvPr/>
        </p:nvCxnSpPr>
        <p:spPr>
          <a:xfrm flipH="1" flipV="1">
            <a:off x="6119622" y="1883127"/>
            <a:ext cx="2739398" cy="3853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2F85035F-DBBF-4B1D-94E3-CE0BB5FCEAEA}"/>
              </a:ext>
            </a:extLst>
          </p:cNvPr>
          <p:cNvCxnSpPr>
            <a:cxnSpLocks/>
            <a:endCxn id="7" idx="4"/>
          </p:cNvCxnSpPr>
          <p:nvPr/>
        </p:nvCxnSpPr>
        <p:spPr>
          <a:xfrm flipV="1">
            <a:off x="7419504" y="2988435"/>
            <a:ext cx="1439516" cy="4709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E56F230C-355F-4F5D-9F61-D38D74584FF7}"/>
              </a:ext>
            </a:extLst>
          </p:cNvPr>
          <p:cNvCxnSpPr>
            <a:cxnSpLocks/>
            <a:stCxn id="11" idx="0"/>
          </p:cNvCxnSpPr>
          <p:nvPr/>
        </p:nvCxnSpPr>
        <p:spPr>
          <a:xfrm flipH="1" flipV="1">
            <a:off x="8862886" y="2988437"/>
            <a:ext cx="1718880" cy="5167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2FC7BE79-3490-43C2-BABC-4A55CA17F95A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6771634" y="4179346"/>
            <a:ext cx="639442" cy="5807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AD727062-70C4-4DA4-ABB5-EE94A7DBE8ED}"/>
              </a:ext>
            </a:extLst>
          </p:cNvPr>
          <p:cNvCxnSpPr>
            <a:cxnSpLocks/>
            <a:endCxn id="10" idx="4"/>
          </p:cNvCxnSpPr>
          <p:nvPr/>
        </p:nvCxnSpPr>
        <p:spPr>
          <a:xfrm flipH="1" flipV="1">
            <a:off x="7419020" y="4179343"/>
            <a:ext cx="878872" cy="5807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43839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7B0C39E-C8D2-43BB-B60F-D90E78FD1DCE}"/>
              </a:ext>
            </a:extLst>
          </p:cNvPr>
          <p:cNvSpPr txBox="1"/>
          <p:nvPr/>
        </p:nvSpPr>
        <p:spPr>
          <a:xfrm>
            <a:off x="654342" y="570451"/>
            <a:ext cx="34050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Top-down </a:t>
            </a:r>
            <a:r>
              <a:rPr lang="ko-KR" altLang="en-US" dirty="0"/>
              <a:t>형식의 </a:t>
            </a:r>
            <a:r>
              <a:rPr lang="en-US" altLang="ko-KR" dirty="0" err="1"/>
              <a:t>init</a:t>
            </a:r>
            <a:r>
              <a:rPr lang="en-US" altLang="ko-KR" dirty="0"/>
              <a:t> (n=6)</a:t>
            </a:r>
          </a:p>
          <a:p>
            <a:pPr marL="342900" indent="-342900">
              <a:buAutoNum type="arabicPeriod"/>
            </a:pPr>
            <a:r>
              <a:rPr lang="en-US" altLang="ko-KR" dirty="0"/>
              <a:t>Top-down </a:t>
            </a:r>
            <a:r>
              <a:rPr lang="ko-KR" altLang="en-US" dirty="0"/>
              <a:t>형식의 </a:t>
            </a:r>
            <a:r>
              <a:rPr lang="en-US" altLang="ko-KR" dirty="0"/>
              <a:t>sum(2-5)</a:t>
            </a:r>
          </a:p>
          <a:p>
            <a:endParaRPr lang="ko-KR" altLang="en-US" dirty="0"/>
          </a:p>
        </p:txBody>
      </p:sp>
      <p:sp>
        <p:nvSpPr>
          <p:cNvPr id="5" name="순서도: 연결자 4">
            <a:extLst>
              <a:ext uri="{FF2B5EF4-FFF2-40B4-BE49-F238E27FC236}">
                <a16:creationId xmlns:a16="http://schemas.microsoft.com/office/drawing/2014/main" id="{AE04EB65-D140-462B-8DF4-B5BF49BE539F}"/>
              </a:ext>
            </a:extLst>
          </p:cNvPr>
          <p:cNvSpPr/>
          <p:nvPr/>
        </p:nvSpPr>
        <p:spPr>
          <a:xfrm>
            <a:off x="5736000" y="1163126"/>
            <a:ext cx="720000" cy="720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1-6</a:t>
            </a:r>
            <a:endParaRPr lang="ko-KR" altLang="en-US" sz="1600" dirty="0"/>
          </a:p>
        </p:txBody>
      </p:sp>
      <p:sp>
        <p:nvSpPr>
          <p:cNvPr id="6" name="순서도: 연결자 5">
            <a:extLst>
              <a:ext uri="{FF2B5EF4-FFF2-40B4-BE49-F238E27FC236}">
                <a16:creationId xmlns:a16="http://schemas.microsoft.com/office/drawing/2014/main" id="{C38BA3D7-3D04-4196-8982-5CE7CCEDDF7B}"/>
              </a:ext>
            </a:extLst>
          </p:cNvPr>
          <p:cNvSpPr/>
          <p:nvPr/>
        </p:nvSpPr>
        <p:spPr>
          <a:xfrm>
            <a:off x="2740073" y="2268435"/>
            <a:ext cx="720000" cy="720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1-3</a:t>
            </a:r>
            <a:endParaRPr lang="ko-KR" altLang="en-US" sz="1600" dirty="0"/>
          </a:p>
        </p:txBody>
      </p:sp>
      <p:sp>
        <p:nvSpPr>
          <p:cNvPr id="7" name="순서도: 연결자 6">
            <a:extLst>
              <a:ext uri="{FF2B5EF4-FFF2-40B4-BE49-F238E27FC236}">
                <a16:creationId xmlns:a16="http://schemas.microsoft.com/office/drawing/2014/main" id="{A754EF6D-A0ED-4884-8538-AA78A5BFC75A}"/>
              </a:ext>
            </a:extLst>
          </p:cNvPr>
          <p:cNvSpPr/>
          <p:nvPr/>
        </p:nvSpPr>
        <p:spPr>
          <a:xfrm>
            <a:off x="8499020" y="2268435"/>
            <a:ext cx="720000" cy="720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4-6</a:t>
            </a:r>
            <a:endParaRPr lang="ko-KR" altLang="en-US" sz="1600" dirty="0"/>
          </a:p>
        </p:txBody>
      </p:sp>
      <p:sp>
        <p:nvSpPr>
          <p:cNvPr id="8" name="순서도: 연결자 7">
            <a:extLst>
              <a:ext uri="{FF2B5EF4-FFF2-40B4-BE49-F238E27FC236}">
                <a16:creationId xmlns:a16="http://schemas.microsoft.com/office/drawing/2014/main" id="{29F296EE-123D-48DC-BC3A-E0E78966309C}"/>
              </a:ext>
            </a:extLst>
          </p:cNvPr>
          <p:cNvSpPr/>
          <p:nvPr/>
        </p:nvSpPr>
        <p:spPr>
          <a:xfrm>
            <a:off x="1250234" y="3459343"/>
            <a:ext cx="720000" cy="720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1-2</a:t>
            </a:r>
            <a:endParaRPr lang="ko-KR" altLang="en-US" sz="1600" dirty="0"/>
          </a:p>
        </p:txBody>
      </p:sp>
      <p:sp>
        <p:nvSpPr>
          <p:cNvPr id="9" name="순서도: 연결자 8">
            <a:extLst>
              <a:ext uri="{FF2B5EF4-FFF2-40B4-BE49-F238E27FC236}">
                <a16:creationId xmlns:a16="http://schemas.microsoft.com/office/drawing/2014/main" id="{4F547D32-938C-4119-9214-0D063EFCAA1A}"/>
              </a:ext>
            </a:extLst>
          </p:cNvPr>
          <p:cNvSpPr/>
          <p:nvPr/>
        </p:nvSpPr>
        <p:spPr>
          <a:xfrm>
            <a:off x="4277238" y="3459343"/>
            <a:ext cx="720000" cy="720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3-3</a:t>
            </a:r>
            <a:endParaRPr lang="ko-KR" altLang="en-US" sz="1600" dirty="0"/>
          </a:p>
        </p:txBody>
      </p:sp>
      <p:sp>
        <p:nvSpPr>
          <p:cNvPr id="10" name="순서도: 연결자 9">
            <a:extLst>
              <a:ext uri="{FF2B5EF4-FFF2-40B4-BE49-F238E27FC236}">
                <a16:creationId xmlns:a16="http://schemas.microsoft.com/office/drawing/2014/main" id="{760A3E31-D2C2-43A3-B163-2CB478AB3FC8}"/>
              </a:ext>
            </a:extLst>
          </p:cNvPr>
          <p:cNvSpPr/>
          <p:nvPr/>
        </p:nvSpPr>
        <p:spPr>
          <a:xfrm>
            <a:off x="7059020" y="3459343"/>
            <a:ext cx="720000" cy="720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4-5</a:t>
            </a:r>
            <a:endParaRPr lang="ko-KR" altLang="en-US" sz="1600" dirty="0"/>
          </a:p>
        </p:txBody>
      </p:sp>
      <p:sp>
        <p:nvSpPr>
          <p:cNvPr id="11" name="순서도: 연결자 10">
            <a:extLst>
              <a:ext uri="{FF2B5EF4-FFF2-40B4-BE49-F238E27FC236}">
                <a16:creationId xmlns:a16="http://schemas.microsoft.com/office/drawing/2014/main" id="{FC18A98A-1532-490E-B8F2-8ACF91CD522A}"/>
              </a:ext>
            </a:extLst>
          </p:cNvPr>
          <p:cNvSpPr/>
          <p:nvPr/>
        </p:nvSpPr>
        <p:spPr>
          <a:xfrm>
            <a:off x="10221766" y="3505225"/>
            <a:ext cx="720000" cy="720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6-6</a:t>
            </a:r>
            <a:endParaRPr lang="ko-KR" altLang="en-US" sz="1600" dirty="0"/>
          </a:p>
        </p:txBody>
      </p:sp>
      <p:sp>
        <p:nvSpPr>
          <p:cNvPr id="12" name="순서도: 연결자 11">
            <a:extLst>
              <a:ext uri="{FF2B5EF4-FFF2-40B4-BE49-F238E27FC236}">
                <a16:creationId xmlns:a16="http://schemas.microsoft.com/office/drawing/2014/main" id="{E8CA82FE-B6BB-45DC-A6B0-875C1BA1CD29}"/>
              </a:ext>
            </a:extLst>
          </p:cNvPr>
          <p:cNvSpPr/>
          <p:nvPr/>
        </p:nvSpPr>
        <p:spPr>
          <a:xfrm>
            <a:off x="530234" y="4760088"/>
            <a:ext cx="720000" cy="720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1-1</a:t>
            </a:r>
            <a:endParaRPr lang="ko-KR" altLang="en-US" sz="1600" dirty="0"/>
          </a:p>
        </p:txBody>
      </p:sp>
      <p:sp>
        <p:nvSpPr>
          <p:cNvPr id="13" name="순서도: 연결자 12">
            <a:extLst>
              <a:ext uri="{FF2B5EF4-FFF2-40B4-BE49-F238E27FC236}">
                <a16:creationId xmlns:a16="http://schemas.microsoft.com/office/drawing/2014/main" id="{7E128954-1E0C-43BB-9E49-FB620F4B6FC5}"/>
              </a:ext>
            </a:extLst>
          </p:cNvPr>
          <p:cNvSpPr/>
          <p:nvPr/>
        </p:nvSpPr>
        <p:spPr>
          <a:xfrm>
            <a:off x="2078848" y="4760088"/>
            <a:ext cx="720000" cy="720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2-2</a:t>
            </a:r>
            <a:endParaRPr lang="ko-KR" altLang="en-US" sz="1600" dirty="0"/>
          </a:p>
        </p:txBody>
      </p:sp>
      <p:sp>
        <p:nvSpPr>
          <p:cNvPr id="16" name="순서도: 연결자 15">
            <a:extLst>
              <a:ext uri="{FF2B5EF4-FFF2-40B4-BE49-F238E27FC236}">
                <a16:creationId xmlns:a16="http://schemas.microsoft.com/office/drawing/2014/main" id="{41E47BE6-2485-46F7-9C13-015330DE7144}"/>
              </a:ext>
            </a:extLst>
          </p:cNvPr>
          <p:cNvSpPr/>
          <p:nvPr/>
        </p:nvSpPr>
        <p:spPr>
          <a:xfrm>
            <a:off x="6411634" y="4760088"/>
            <a:ext cx="720000" cy="720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4-4</a:t>
            </a:r>
            <a:endParaRPr lang="ko-KR" altLang="en-US" sz="1600" dirty="0"/>
          </a:p>
        </p:txBody>
      </p:sp>
      <p:sp>
        <p:nvSpPr>
          <p:cNvPr id="17" name="순서도: 연결자 16">
            <a:extLst>
              <a:ext uri="{FF2B5EF4-FFF2-40B4-BE49-F238E27FC236}">
                <a16:creationId xmlns:a16="http://schemas.microsoft.com/office/drawing/2014/main" id="{C59146C4-5582-4EFB-AB68-20899A4E714F}"/>
              </a:ext>
            </a:extLst>
          </p:cNvPr>
          <p:cNvSpPr/>
          <p:nvPr/>
        </p:nvSpPr>
        <p:spPr>
          <a:xfrm>
            <a:off x="7961226" y="4760088"/>
            <a:ext cx="720000" cy="720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5-5</a:t>
            </a:r>
            <a:endParaRPr lang="ko-KR" altLang="en-US" sz="1600" dirty="0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28C648E2-E412-4B9D-A2EC-CCE3FB1608B9}"/>
              </a:ext>
            </a:extLst>
          </p:cNvPr>
          <p:cNvCxnSpPr>
            <a:cxnSpLocks/>
            <a:stCxn id="12" idx="0"/>
            <a:endCxn id="8" idx="4"/>
          </p:cNvCxnSpPr>
          <p:nvPr/>
        </p:nvCxnSpPr>
        <p:spPr>
          <a:xfrm flipV="1">
            <a:off x="890234" y="4179343"/>
            <a:ext cx="720000" cy="5807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ED333D17-6AED-42C0-86AC-C69C16A98F66}"/>
              </a:ext>
            </a:extLst>
          </p:cNvPr>
          <p:cNvCxnSpPr>
            <a:cxnSpLocks/>
            <a:stCxn id="13" idx="0"/>
            <a:endCxn id="8" idx="4"/>
          </p:cNvCxnSpPr>
          <p:nvPr/>
        </p:nvCxnSpPr>
        <p:spPr>
          <a:xfrm flipH="1" flipV="1">
            <a:off x="1610234" y="4179343"/>
            <a:ext cx="828614" cy="5807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F0606813-F6C4-4B92-BF20-43C02F3D7218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1610234" y="2988437"/>
            <a:ext cx="1489839" cy="4709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1CE41159-5F14-4680-A0D9-05ED07757DA1}"/>
              </a:ext>
            </a:extLst>
          </p:cNvPr>
          <p:cNvCxnSpPr>
            <a:cxnSpLocks/>
            <a:stCxn id="9" idx="0"/>
          </p:cNvCxnSpPr>
          <p:nvPr/>
        </p:nvCxnSpPr>
        <p:spPr>
          <a:xfrm flipH="1" flipV="1">
            <a:off x="3100074" y="2988437"/>
            <a:ext cx="1537164" cy="4709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E685B554-9B78-4642-A326-4EE682F482EA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3100073" y="1883127"/>
            <a:ext cx="2985505" cy="3853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309B4A8A-BB4D-41BF-B32C-ACC96A5F84FD}"/>
              </a:ext>
            </a:extLst>
          </p:cNvPr>
          <p:cNvCxnSpPr>
            <a:cxnSpLocks/>
            <a:stCxn id="7" idx="0"/>
          </p:cNvCxnSpPr>
          <p:nvPr/>
        </p:nvCxnSpPr>
        <p:spPr>
          <a:xfrm flipH="1" flipV="1">
            <a:off x="6119622" y="1883127"/>
            <a:ext cx="2739398" cy="3853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2F85035F-DBBF-4B1D-94E3-CE0BB5FCEAEA}"/>
              </a:ext>
            </a:extLst>
          </p:cNvPr>
          <p:cNvCxnSpPr>
            <a:cxnSpLocks/>
            <a:endCxn id="7" idx="4"/>
          </p:cNvCxnSpPr>
          <p:nvPr/>
        </p:nvCxnSpPr>
        <p:spPr>
          <a:xfrm flipV="1">
            <a:off x="7419504" y="2988435"/>
            <a:ext cx="1439516" cy="4709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E56F230C-355F-4F5D-9F61-D38D74584FF7}"/>
              </a:ext>
            </a:extLst>
          </p:cNvPr>
          <p:cNvCxnSpPr>
            <a:cxnSpLocks/>
            <a:stCxn id="11" idx="0"/>
          </p:cNvCxnSpPr>
          <p:nvPr/>
        </p:nvCxnSpPr>
        <p:spPr>
          <a:xfrm flipH="1" flipV="1">
            <a:off x="8862886" y="2988437"/>
            <a:ext cx="1718880" cy="5167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2FC7BE79-3490-43C2-BABC-4A55CA17F95A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6771634" y="4179346"/>
            <a:ext cx="639442" cy="5807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AD727062-70C4-4DA4-ABB5-EE94A7DBE8ED}"/>
              </a:ext>
            </a:extLst>
          </p:cNvPr>
          <p:cNvCxnSpPr>
            <a:cxnSpLocks/>
            <a:endCxn id="10" idx="4"/>
          </p:cNvCxnSpPr>
          <p:nvPr/>
        </p:nvCxnSpPr>
        <p:spPr>
          <a:xfrm flipH="1" flipV="1">
            <a:off x="7419020" y="4179343"/>
            <a:ext cx="878872" cy="5807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화살표: 아래쪽 23">
            <a:extLst>
              <a:ext uri="{FF2B5EF4-FFF2-40B4-BE49-F238E27FC236}">
                <a16:creationId xmlns:a16="http://schemas.microsoft.com/office/drawing/2014/main" id="{97D6F8D4-80EE-4A39-8682-1D3741C3AF60}"/>
              </a:ext>
            </a:extLst>
          </p:cNvPr>
          <p:cNvSpPr/>
          <p:nvPr/>
        </p:nvSpPr>
        <p:spPr>
          <a:xfrm>
            <a:off x="5865917" y="570451"/>
            <a:ext cx="439322" cy="592674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2697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7B0C39E-C8D2-43BB-B60F-D90E78FD1DCE}"/>
              </a:ext>
            </a:extLst>
          </p:cNvPr>
          <p:cNvSpPr txBox="1"/>
          <p:nvPr/>
        </p:nvSpPr>
        <p:spPr>
          <a:xfrm>
            <a:off x="654342" y="570451"/>
            <a:ext cx="34050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Top-down </a:t>
            </a:r>
            <a:r>
              <a:rPr lang="ko-KR" altLang="en-US" dirty="0"/>
              <a:t>형식의 </a:t>
            </a:r>
            <a:r>
              <a:rPr lang="en-US" altLang="ko-KR" dirty="0" err="1"/>
              <a:t>init</a:t>
            </a:r>
            <a:r>
              <a:rPr lang="en-US" altLang="ko-KR" dirty="0"/>
              <a:t> (n=6)</a:t>
            </a:r>
          </a:p>
          <a:p>
            <a:pPr marL="342900" indent="-342900">
              <a:buAutoNum type="arabicPeriod"/>
            </a:pPr>
            <a:r>
              <a:rPr lang="en-US" altLang="ko-KR" dirty="0"/>
              <a:t>Top-down </a:t>
            </a:r>
            <a:r>
              <a:rPr lang="ko-KR" altLang="en-US" dirty="0"/>
              <a:t>형식의 </a:t>
            </a:r>
            <a:r>
              <a:rPr lang="en-US" altLang="ko-KR" dirty="0"/>
              <a:t>sum(2-5)</a:t>
            </a:r>
          </a:p>
          <a:p>
            <a:endParaRPr lang="ko-KR" altLang="en-US" dirty="0"/>
          </a:p>
        </p:txBody>
      </p:sp>
      <p:sp>
        <p:nvSpPr>
          <p:cNvPr id="5" name="순서도: 연결자 4">
            <a:extLst>
              <a:ext uri="{FF2B5EF4-FFF2-40B4-BE49-F238E27FC236}">
                <a16:creationId xmlns:a16="http://schemas.microsoft.com/office/drawing/2014/main" id="{AE04EB65-D140-462B-8DF4-B5BF49BE539F}"/>
              </a:ext>
            </a:extLst>
          </p:cNvPr>
          <p:cNvSpPr/>
          <p:nvPr/>
        </p:nvSpPr>
        <p:spPr>
          <a:xfrm>
            <a:off x="5736000" y="1163126"/>
            <a:ext cx="720000" cy="720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1-6</a:t>
            </a:r>
            <a:endParaRPr lang="ko-KR" altLang="en-US" sz="1600" dirty="0"/>
          </a:p>
        </p:txBody>
      </p:sp>
      <p:sp>
        <p:nvSpPr>
          <p:cNvPr id="6" name="순서도: 연결자 5">
            <a:extLst>
              <a:ext uri="{FF2B5EF4-FFF2-40B4-BE49-F238E27FC236}">
                <a16:creationId xmlns:a16="http://schemas.microsoft.com/office/drawing/2014/main" id="{C38BA3D7-3D04-4196-8982-5CE7CCEDDF7B}"/>
              </a:ext>
            </a:extLst>
          </p:cNvPr>
          <p:cNvSpPr/>
          <p:nvPr/>
        </p:nvSpPr>
        <p:spPr>
          <a:xfrm>
            <a:off x="2740073" y="2268435"/>
            <a:ext cx="720000" cy="720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1-3</a:t>
            </a:r>
            <a:endParaRPr lang="ko-KR" altLang="en-US" sz="1600" dirty="0"/>
          </a:p>
        </p:txBody>
      </p:sp>
      <p:sp>
        <p:nvSpPr>
          <p:cNvPr id="7" name="순서도: 연결자 6">
            <a:extLst>
              <a:ext uri="{FF2B5EF4-FFF2-40B4-BE49-F238E27FC236}">
                <a16:creationId xmlns:a16="http://schemas.microsoft.com/office/drawing/2014/main" id="{A754EF6D-A0ED-4884-8538-AA78A5BFC75A}"/>
              </a:ext>
            </a:extLst>
          </p:cNvPr>
          <p:cNvSpPr/>
          <p:nvPr/>
        </p:nvSpPr>
        <p:spPr>
          <a:xfrm>
            <a:off x="8499020" y="2268435"/>
            <a:ext cx="720000" cy="720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4-6</a:t>
            </a:r>
            <a:endParaRPr lang="ko-KR" altLang="en-US" sz="1600" dirty="0"/>
          </a:p>
        </p:txBody>
      </p:sp>
      <p:sp>
        <p:nvSpPr>
          <p:cNvPr id="8" name="순서도: 연결자 7">
            <a:extLst>
              <a:ext uri="{FF2B5EF4-FFF2-40B4-BE49-F238E27FC236}">
                <a16:creationId xmlns:a16="http://schemas.microsoft.com/office/drawing/2014/main" id="{29F296EE-123D-48DC-BC3A-E0E78966309C}"/>
              </a:ext>
            </a:extLst>
          </p:cNvPr>
          <p:cNvSpPr/>
          <p:nvPr/>
        </p:nvSpPr>
        <p:spPr>
          <a:xfrm>
            <a:off x="1250234" y="3459343"/>
            <a:ext cx="720000" cy="720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1-2</a:t>
            </a:r>
            <a:endParaRPr lang="ko-KR" altLang="en-US" sz="1600" dirty="0"/>
          </a:p>
        </p:txBody>
      </p:sp>
      <p:sp>
        <p:nvSpPr>
          <p:cNvPr id="9" name="순서도: 연결자 8">
            <a:extLst>
              <a:ext uri="{FF2B5EF4-FFF2-40B4-BE49-F238E27FC236}">
                <a16:creationId xmlns:a16="http://schemas.microsoft.com/office/drawing/2014/main" id="{4F547D32-938C-4119-9214-0D063EFCAA1A}"/>
              </a:ext>
            </a:extLst>
          </p:cNvPr>
          <p:cNvSpPr/>
          <p:nvPr/>
        </p:nvSpPr>
        <p:spPr>
          <a:xfrm>
            <a:off x="4277238" y="3459343"/>
            <a:ext cx="720000" cy="720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3-3</a:t>
            </a:r>
            <a:endParaRPr lang="ko-KR" altLang="en-US" sz="1600" dirty="0"/>
          </a:p>
        </p:txBody>
      </p:sp>
      <p:sp>
        <p:nvSpPr>
          <p:cNvPr id="10" name="순서도: 연결자 9">
            <a:extLst>
              <a:ext uri="{FF2B5EF4-FFF2-40B4-BE49-F238E27FC236}">
                <a16:creationId xmlns:a16="http://schemas.microsoft.com/office/drawing/2014/main" id="{760A3E31-D2C2-43A3-B163-2CB478AB3FC8}"/>
              </a:ext>
            </a:extLst>
          </p:cNvPr>
          <p:cNvSpPr/>
          <p:nvPr/>
        </p:nvSpPr>
        <p:spPr>
          <a:xfrm>
            <a:off x="7059020" y="3459343"/>
            <a:ext cx="720000" cy="720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4-5</a:t>
            </a:r>
            <a:endParaRPr lang="ko-KR" altLang="en-US" sz="1600" dirty="0"/>
          </a:p>
        </p:txBody>
      </p:sp>
      <p:sp>
        <p:nvSpPr>
          <p:cNvPr id="11" name="순서도: 연결자 10">
            <a:extLst>
              <a:ext uri="{FF2B5EF4-FFF2-40B4-BE49-F238E27FC236}">
                <a16:creationId xmlns:a16="http://schemas.microsoft.com/office/drawing/2014/main" id="{FC18A98A-1532-490E-B8F2-8ACF91CD522A}"/>
              </a:ext>
            </a:extLst>
          </p:cNvPr>
          <p:cNvSpPr/>
          <p:nvPr/>
        </p:nvSpPr>
        <p:spPr>
          <a:xfrm>
            <a:off x="10221766" y="3505225"/>
            <a:ext cx="720000" cy="720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6-6</a:t>
            </a:r>
            <a:endParaRPr lang="ko-KR" altLang="en-US" sz="1600" dirty="0"/>
          </a:p>
        </p:txBody>
      </p:sp>
      <p:sp>
        <p:nvSpPr>
          <p:cNvPr id="12" name="순서도: 연결자 11">
            <a:extLst>
              <a:ext uri="{FF2B5EF4-FFF2-40B4-BE49-F238E27FC236}">
                <a16:creationId xmlns:a16="http://schemas.microsoft.com/office/drawing/2014/main" id="{E8CA82FE-B6BB-45DC-A6B0-875C1BA1CD29}"/>
              </a:ext>
            </a:extLst>
          </p:cNvPr>
          <p:cNvSpPr/>
          <p:nvPr/>
        </p:nvSpPr>
        <p:spPr>
          <a:xfrm>
            <a:off x="530234" y="4760088"/>
            <a:ext cx="720000" cy="720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1-1</a:t>
            </a:r>
            <a:endParaRPr lang="ko-KR" altLang="en-US" sz="1600" dirty="0"/>
          </a:p>
        </p:txBody>
      </p:sp>
      <p:sp>
        <p:nvSpPr>
          <p:cNvPr id="13" name="순서도: 연결자 12">
            <a:extLst>
              <a:ext uri="{FF2B5EF4-FFF2-40B4-BE49-F238E27FC236}">
                <a16:creationId xmlns:a16="http://schemas.microsoft.com/office/drawing/2014/main" id="{7E128954-1E0C-43BB-9E49-FB620F4B6FC5}"/>
              </a:ext>
            </a:extLst>
          </p:cNvPr>
          <p:cNvSpPr/>
          <p:nvPr/>
        </p:nvSpPr>
        <p:spPr>
          <a:xfrm>
            <a:off x="2078848" y="4760088"/>
            <a:ext cx="720000" cy="720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2-2</a:t>
            </a:r>
            <a:endParaRPr lang="ko-KR" altLang="en-US" sz="1600" dirty="0"/>
          </a:p>
        </p:txBody>
      </p:sp>
      <p:sp>
        <p:nvSpPr>
          <p:cNvPr id="16" name="순서도: 연결자 15">
            <a:extLst>
              <a:ext uri="{FF2B5EF4-FFF2-40B4-BE49-F238E27FC236}">
                <a16:creationId xmlns:a16="http://schemas.microsoft.com/office/drawing/2014/main" id="{41E47BE6-2485-46F7-9C13-015330DE7144}"/>
              </a:ext>
            </a:extLst>
          </p:cNvPr>
          <p:cNvSpPr/>
          <p:nvPr/>
        </p:nvSpPr>
        <p:spPr>
          <a:xfrm>
            <a:off x="6411634" y="4760088"/>
            <a:ext cx="720000" cy="720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4-4</a:t>
            </a:r>
            <a:endParaRPr lang="ko-KR" altLang="en-US" sz="1600" dirty="0"/>
          </a:p>
        </p:txBody>
      </p:sp>
      <p:sp>
        <p:nvSpPr>
          <p:cNvPr id="17" name="순서도: 연결자 16">
            <a:extLst>
              <a:ext uri="{FF2B5EF4-FFF2-40B4-BE49-F238E27FC236}">
                <a16:creationId xmlns:a16="http://schemas.microsoft.com/office/drawing/2014/main" id="{C59146C4-5582-4EFB-AB68-20899A4E714F}"/>
              </a:ext>
            </a:extLst>
          </p:cNvPr>
          <p:cNvSpPr/>
          <p:nvPr/>
        </p:nvSpPr>
        <p:spPr>
          <a:xfrm>
            <a:off x="7961226" y="4760088"/>
            <a:ext cx="720000" cy="720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5-5</a:t>
            </a:r>
            <a:endParaRPr lang="ko-KR" altLang="en-US" sz="1600" dirty="0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28C648E2-E412-4B9D-A2EC-CCE3FB1608B9}"/>
              </a:ext>
            </a:extLst>
          </p:cNvPr>
          <p:cNvCxnSpPr>
            <a:cxnSpLocks/>
            <a:stCxn id="12" idx="0"/>
            <a:endCxn id="8" idx="4"/>
          </p:cNvCxnSpPr>
          <p:nvPr/>
        </p:nvCxnSpPr>
        <p:spPr>
          <a:xfrm flipV="1">
            <a:off x="890234" y="4179343"/>
            <a:ext cx="720000" cy="5807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ED333D17-6AED-42C0-86AC-C69C16A98F66}"/>
              </a:ext>
            </a:extLst>
          </p:cNvPr>
          <p:cNvCxnSpPr>
            <a:cxnSpLocks/>
            <a:stCxn id="13" idx="0"/>
            <a:endCxn id="8" idx="4"/>
          </p:cNvCxnSpPr>
          <p:nvPr/>
        </p:nvCxnSpPr>
        <p:spPr>
          <a:xfrm flipH="1" flipV="1">
            <a:off x="1610234" y="4179343"/>
            <a:ext cx="828614" cy="5807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F0606813-F6C4-4B92-BF20-43C02F3D7218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1610234" y="2988437"/>
            <a:ext cx="1489839" cy="4709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1CE41159-5F14-4680-A0D9-05ED07757DA1}"/>
              </a:ext>
            </a:extLst>
          </p:cNvPr>
          <p:cNvCxnSpPr>
            <a:cxnSpLocks/>
            <a:stCxn id="9" idx="0"/>
          </p:cNvCxnSpPr>
          <p:nvPr/>
        </p:nvCxnSpPr>
        <p:spPr>
          <a:xfrm flipH="1" flipV="1">
            <a:off x="3100074" y="2988437"/>
            <a:ext cx="1537164" cy="4709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E685B554-9B78-4642-A326-4EE682F482EA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3100073" y="1883127"/>
            <a:ext cx="2985505" cy="3853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309B4A8A-BB4D-41BF-B32C-ACC96A5F84FD}"/>
              </a:ext>
            </a:extLst>
          </p:cNvPr>
          <p:cNvCxnSpPr>
            <a:cxnSpLocks/>
            <a:stCxn id="7" idx="0"/>
          </p:cNvCxnSpPr>
          <p:nvPr/>
        </p:nvCxnSpPr>
        <p:spPr>
          <a:xfrm flipH="1" flipV="1">
            <a:off x="6119622" y="1883127"/>
            <a:ext cx="2739398" cy="3853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2F85035F-DBBF-4B1D-94E3-CE0BB5FCEAEA}"/>
              </a:ext>
            </a:extLst>
          </p:cNvPr>
          <p:cNvCxnSpPr>
            <a:cxnSpLocks/>
            <a:endCxn id="7" idx="4"/>
          </p:cNvCxnSpPr>
          <p:nvPr/>
        </p:nvCxnSpPr>
        <p:spPr>
          <a:xfrm flipV="1">
            <a:off x="7419504" y="2988435"/>
            <a:ext cx="1439516" cy="4709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E56F230C-355F-4F5D-9F61-D38D74584FF7}"/>
              </a:ext>
            </a:extLst>
          </p:cNvPr>
          <p:cNvCxnSpPr>
            <a:cxnSpLocks/>
            <a:stCxn id="11" idx="0"/>
          </p:cNvCxnSpPr>
          <p:nvPr/>
        </p:nvCxnSpPr>
        <p:spPr>
          <a:xfrm flipH="1" flipV="1">
            <a:off x="8862886" y="2988437"/>
            <a:ext cx="1718880" cy="5167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2FC7BE79-3490-43C2-BABC-4A55CA17F95A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6771634" y="4179346"/>
            <a:ext cx="639442" cy="5807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AD727062-70C4-4DA4-ABB5-EE94A7DBE8ED}"/>
              </a:ext>
            </a:extLst>
          </p:cNvPr>
          <p:cNvCxnSpPr>
            <a:cxnSpLocks/>
            <a:endCxn id="10" idx="4"/>
          </p:cNvCxnSpPr>
          <p:nvPr/>
        </p:nvCxnSpPr>
        <p:spPr>
          <a:xfrm flipH="1" flipV="1">
            <a:off x="7419020" y="4179343"/>
            <a:ext cx="878872" cy="5807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화살표: 아래쪽 23">
            <a:extLst>
              <a:ext uri="{FF2B5EF4-FFF2-40B4-BE49-F238E27FC236}">
                <a16:creationId xmlns:a16="http://schemas.microsoft.com/office/drawing/2014/main" id="{97D6F8D4-80EE-4A39-8682-1D3741C3AF60}"/>
              </a:ext>
            </a:extLst>
          </p:cNvPr>
          <p:cNvSpPr/>
          <p:nvPr/>
        </p:nvSpPr>
        <p:spPr>
          <a:xfrm>
            <a:off x="5865917" y="570451"/>
            <a:ext cx="439322" cy="592674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화살표: 아래쪽 25">
            <a:extLst>
              <a:ext uri="{FF2B5EF4-FFF2-40B4-BE49-F238E27FC236}">
                <a16:creationId xmlns:a16="http://schemas.microsoft.com/office/drawing/2014/main" id="{2B41058C-90AB-402E-AC75-CDC18DDBCF7A}"/>
              </a:ext>
            </a:extLst>
          </p:cNvPr>
          <p:cNvSpPr/>
          <p:nvPr/>
        </p:nvSpPr>
        <p:spPr>
          <a:xfrm>
            <a:off x="2880412" y="1675759"/>
            <a:ext cx="439322" cy="592674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화살표: 아래쪽 26">
            <a:extLst>
              <a:ext uri="{FF2B5EF4-FFF2-40B4-BE49-F238E27FC236}">
                <a16:creationId xmlns:a16="http://schemas.microsoft.com/office/drawing/2014/main" id="{F481A753-71CC-4E21-9CCF-C695DCC3802A}"/>
              </a:ext>
            </a:extLst>
          </p:cNvPr>
          <p:cNvSpPr/>
          <p:nvPr/>
        </p:nvSpPr>
        <p:spPr>
          <a:xfrm>
            <a:off x="8639359" y="1655550"/>
            <a:ext cx="439322" cy="592674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5133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7B0C39E-C8D2-43BB-B60F-D90E78FD1DCE}"/>
              </a:ext>
            </a:extLst>
          </p:cNvPr>
          <p:cNvSpPr txBox="1"/>
          <p:nvPr/>
        </p:nvSpPr>
        <p:spPr>
          <a:xfrm>
            <a:off x="654342" y="570451"/>
            <a:ext cx="34050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Top-down </a:t>
            </a:r>
            <a:r>
              <a:rPr lang="ko-KR" altLang="en-US" dirty="0"/>
              <a:t>형식의 </a:t>
            </a:r>
            <a:r>
              <a:rPr lang="en-US" altLang="ko-KR" dirty="0" err="1"/>
              <a:t>init</a:t>
            </a:r>
            <a:r>
              <a:rPr lang="en-US" altLang="ko-KR" dirty="0"/>
              <a:t> (n=6)</a:t>
            </a:r>
          </a:p>
          <a:p>
            <a:pPr marL="342900" indent="-342900">
              <a:buAutoNum type="arabicPeriod"/>
            </a:pPr>
            <a:r>
              <a:rPr lang="en-US" altLang="ko-KR" dirty="0"/>
              <a:t>Top-down </a:t>
            </a:r>
            <a:r>
              <a:rPr lang="ko-KR" altLang="en-US" dirty="0"/>
              <a:t>형식의 </a:t>
            </a:r>
            <a:r>
              <a:rPr lang="en-US" altLang="ko-KR" dirty="0"/>
              <a:t>sum(2-5)</a:t>
            </a:r>
          </a:p>
          <a:p>
            <a:endParaRPr lang="ko-KR" altLang="en-US" dirty="0"/>
          </a:p>
        </p:txBody>
      </p:sp>
      <p:sp>
        <p:nvSpPr>
          <p:cNvPr id="5" name="순서도: 연결자 4">
            <a:extLst>
              <a:ext uri="{FF2B5EF4-FFF2-40B4-BE49-F238E27FC236}">
                <a16:creationId xmlns:a16="http://schemas.microsoft.com/office/drawing/2014/main" id="{AE04EB65-D140-462B-8DF4-B5BF49BE539F}"/>
              </a:ext>
            </a:extLst>
          </p:cNvPr>
          <p:cNvSpPr/>
          <p:nvPr/>
        </p:nvSpPr>
        <p:spPr>
          <a:xfrm>
            <a:off x="5736000" y="1163126"/>
            <a:ext cx="720000" cy="720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1-6</a:t>
            </a:r>
            <a:endParaRPr lang="ko-KR" altLang="en-US" sz="1600" dirty="0"/>
          </a:p>
        </p:txBody>
      </p:sp>
      <p:sp>
        <p:nvSpPr>
          <p:cNvPr id="6" name="순서도: 연결자 5">
            <a:extLst>
              <a:ext uri="{FF2B5EF4-FFF2-40B4-BE49-F238E27FC236}">
                <a16:creationId xmlns:a16="http://schemas.microsoft.com/office/drawing/2014/main" id="{C38BA3D7-3D04-4196-8982-5CE7CCEDDF7B}"/>
              </a:ext>
            </a:extLst>
          </p:cNvPr>
          <p:cNvSpPr/>
          <p:nvPr/>
        </p:nvSpPr>
        <p:spPr>
          <a:xfrm>
            <a:off x="2740073" y="2268435"/>
            <a:ext cx="720000" cy="720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1-3</a:t>
            </a:r>
            <a:endParaRPr lang="ko-KR" altLang="en-US" sz="1600" dirty="0"/>
          </a:p>
        </p:txBody>
      </p:sp>
      <p:sp>
        <p:nvSpPr>
          <p:cNvPr id="7" name="순서도: 연결자 6">
            <a:extLst>
              <a:ext uri="{FF2B5EF4-FFF2-40B4-BE49-F238E27FC236}">
                <a16:creationId xmlns:a16="http://schemas.microsoft.com/office/drawing/2014/main" id="{A754EF6D-A0ED-4884-8538-AA78A5BFC75A}"/>
              </a:ext>
            </a:extLst>
          </p:cNvPr>
          <p:cNvSpPr/>
          <p:nvPr/>
        </p:nvSpPr>
        <p:spPr>
          <a:xfrm>
            <a:off x="8499020" y="2268435"/>
            <a:ext cx="720000" cy="720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4-6</a:t>
            </a:r>
            <a:endParaRPr lang="ko-KR" altLang="en-US" sz="1600" dirty="0"/>
          </a:p>
        </p:txBody>
      </p:sp>
      <p:sp>
        <p:nvSpPr>
          <p:cNvPr id="8" name="순서도: 연결자 7">
            <a:extLst>
              <a:ext uri="{FF2B5EF4-FFF2-40B4-BE49-F238E27FC236}">
                <a16:creationId xmlns:a16="http://schemas.microsoft.com/office/drawing/2014/main" id="{29F296EE-123D-48DC-BC3A-E0E78966309C}"/>
              </a:ext>
            </a:extLst>
          </p:cNvPr>
          <p:cNvSpPr/>
          <p:nvPr/>
        </p:nvSpPr>
        <p:spPr>
          <a:xfrm>
            <a:off x="1250234" y="3459343"/>
            <a:ext cx="720000" cy="720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1-2</a:t>
            </a:r>
            <a:endParaRPr lang="ko-KR" altLang="en-US" sz="1600" dirty="0"/>
          </a:p>
        </p:txBody>
      </p:sp>
      <p:sp>
        <p:nvSpPr>
          <p:cNvPr id="9" name="순서도: 연결자 8">
            <a:extLst>
              <a:ext uri="{FF2B5EF4-FFF2-40B4-BE49-F238E27FC236}">
                <a16:creationId xmlns:a16="http://schemas.microsoft.com/office/drawing/2014/main" id="{4F547D32-938C-4119-9214-0D063EFCAA1A}"/>
              </a:ext>
            </a:extLst>
          </p:cNvPr>
          <p:cNvSpPr/>
          <p:nvPr/>
        </p:nvSpPr>
        <p:spPr>
          <a:xfrm>
            <a:off x="4277238" y="3459343"/>
            <a:ext cx="720000" cy="72000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3-3</a:t>
            </a:r>
            <a:endParaRPr lang="ko-KR" altLang="en-US" sz="1600" dirty="0"/>
          </a:p>
        </p:txBody>
      </p:sp>
      <p:sp>
        <p:nvSpPr>
          <p:cNvPr id="10" name="순서도: 연결자 9">
            <a:extLst>
              <a:ext uri="{FF2B5EF4-FFF2-40B4-BE49-F238E27FC236}">
                <a16:creationId xmlns:a16="http://schemas.microsoft.com/office/drawing/2014/main" id="{760A3E31-D2C2-43A3-B163-2CB478AB3FC8}"/>
              </a:ext>
            </a:extLst>
          </p:cNvPr>
          <p:cNvSpPr/>
          <p:nvPr/>
        </p:nvSpPr>
        <p:spPr>
          <a:xfrm>
            <a:off x="7059020" y="3459343"/>
            <a:ext cx="720000" cy="72000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4-5</a:t>
            </a:r>
            <a:endParaRPr lang="ko-KR" altLang="en-US" sz="1600" dirty="0"/>
          </a:p>
        </p:txBody>
      </p:sp>
      <p:sp>
        <p:nvSpPr>
          <p:cNvPr id="11" name="순서도: 연결자 10">
            <a:extLst>
              <a:ext uri="{FF2B5EF4-FFF2-40B4-BE49-F238E27FC236}">
                <a16:creationId xmlns:a16="http://schemas.microsoft.com/office/drawing/2014/main" id="{FC18A98A-1532-490E-B8F2-8ACF91CD522A}"/>
              </a:ext>
            </a:extLst>
          </p:cNvPr>
          <p:cNvSpPr/>
          <p:nvPr/>
        </p:nvSpPr>
        <p:spPr>
          <a:xfrm>
            <a:off x="10221766" y="3505225"/>
            <a:ext cx="720000" cy="720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6-6</a:t>
            </a:r>
            <a:endParaRPr lang="ko-KR" altLang="en-US" sz="1600" dirty="0"/>
          </a:p>
        </p:txBody>
      </p:sp>
      <p:sp>
        <p:nvSpPr>
          <p:cNvPr id="12" name="순서도: 연결자 11">
            <a:extLst>
              <a:ext uri="{FF2B5EF4-FFF2-40B4-BE49-F238E27FC236}">
                <a16:creationId xmlns:a16="http://schemas.microsoft.com/office/drawing/2014/main" id="{E8CA82FE-B6BB-45DC-A6B0-875C1BA1CD29}"/>
              </a:ext>
            </a:extLst>
          </p:cNvPr>
          <p:cNvSpPr/>
          <p:nvPr/>
        </p:nvSpPr>
        <p:spPr>
          <a:xfrm>
            <a:off x="530234" y="4760088"/>
            <a:ext cx="720000" cy="720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1-1</a:t>
            </a:r>
            <a:endParaRPr lang="ko-KR" altLang="en-US" sz="1600" dirty="0"/>
          </a:p>
        </p:txBody>
      </p:sp>
      <p:sp>
        <p:nvSpPr>
          <p:cNvPr id="13" name="순서도: 연결자 12">
            <a:extLst>
              <a:ext uri="{FF2B5EF4-FFF2-40B4-BE49-F238E27FC236}">
                <a16:creationId xmlns:a16="http://schemas.microsoft.com/office/drawing/2014/main" id="{7E128954-1E0C-43BB-9E49-FB620F4B6FC5}"/>
              </a:ext>
            </a:extLst>
          </p:cNvPr>
          <p:cNvSpPr/>
          <p:nvPr/>
        </p:nvSpPr>
        <p:spPr>
          <a:xfrm>
            <a:off x="2078848" y="4760088"/>
            <a:ext cx="720000" cy="720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2-2</a:t>
            </a:r>
            <a:endParaRPr lang="ko-KR" altLang="en-US" sz="1600" dirty="0"/>
          </a:p>
        </p:txBody>
      </p:sp>
      <p:sp>
        <p:nvSpPr>
          <p:cNvPr id="16" name="순서도: 연결자 15">
            <a:extLst>
              <a:ext uri="{FF2B5EF4-FFF2-40B4-BE49-F238E27FC236}">
                <a16:creationId xmlns:a16="http://schemas.microsoft.com/office/drawing/2014/main" id="{41E47BE6-2485-46F7-9C13-015330DE7144}"/>
              </a:ext>
            </a:extLst>
          </p:cNvPr>
          <p:cNvSpPr/>
          <p:nvPr/>
        </p:nvSpPr>
        <p:spPr>
          <a:xfrm>
            <a:off x="6411634" y="4760088"/>
            <a:ext cx="720000" cy="720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4-4</a:t>
            </a:r>
            <a:endParaRPr lang="ko-KR" altLang="en-US" sz="1600" dirty="0"/>
          </a:p>
        </p:txBody>
      </p:sp>
      <p:sp>
        <p:nvSpPr>
          <p:cNvPr id="17" name="순서도: 연결자 16">
            <a:extLst>
              <a:ext uri="{FF2B5EF4-FFF2-40B4-BE49-F238E27FC236}">
                <a16:creationId xmlns:a16="http://schemas.microsoft.com/office/drawing/2014/main" id="{C59146C4-5582-4EFB-AB68-20899A4E714F}"/>
              </a:ext>
            </a:extLst>
          </p:cNvPr>
          <p:cNvSpPr/>
          <p:nvPr/>
        </p:nvSpPr>
        <p:spPr>
          <a:xfrm>
            <a:off x="7961226" y="4760088"/>
            <a:ext cx="720000" cy="720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5-5</a:t>
            </a:r>
            <a:endParaRPr lang="ko-KR" altLang="en-US" sz="1600" dirty="0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28C648E2-E412-4B9D-A2EC-CCE3FB1608B9}"/>
              </a:ext>
            </a:extLst>
          </p:cNvPr>
          <p:cNvCxnSpPr>
            <a:cxnSpLocks/>
            <a:stCxn id="12" idx="0"/>
            <a:endCxn id="8" idx="4"/>
          </p:cNvCxnSpPr>
          <p:nvPr/>
        </p:nvCxnSpPr>
        <p:spPr>
          <a:xfrm flipV="1">
            <a:off x="890234" y="4179343"/>
            <a:ext cx="720000" cy="5807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ED333D17-6AED-42C0-86AC-C69C16A98F66}"/>
              </a:ext>
            </a:extLst>
          </p:cNvPr>
          <p:cNvCxnSpPr>
            <a:cxnSpLocks/>
            <a:stCxn id="13" idx="0"/>
            <a:endCxn id="8" idx="4"/>
          </p:cNvCxnSpPr>
          <p:nvPr/>
        </p:nvCxnSpPr>
        <p:spPr>
          <a:xfrm flipH="1" flipV="1">
            <a:off x="1610234" y="4179343"/>
            <a:ext cx="828614" cy="5807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F0606813-F6C4-4B92-BF20-43C02F3D7218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1610234" y="2988437"/>
            <a:ext cx="1489839" cy="4709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1CE41159-5F14-4680-A0D9-05ED07757DA1}"/>
              </a:ext>
            </a:extLst>
          </p:cNvPr>
          <p:cNvCxnSpPr>
            <a:cxnSpLocks/>
            <a:stCxn id="9" idx="0"/>
          </p:cNvCxnSpPr>
          <p:nvPr/>
        </p:nvCxnSpPr>
        <p:spPr>
          <a:xfrm flipH="1" flipV="1">
            <a:off x="3100074" y="2988437"/>
            <a:ext cx="1537164" cy="4709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E685B554-9B78-4642-A326-4EE682F482EA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3100073" y="1883127"/>
            <a:ext cx="2985505" cy="3853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309B4A8A-BB4D-41BF-B32C-ACC96A5F84FD}"/>
              </a:ext>
            </a:extLst>
          </p:cNvPr>
          <p:cNvCxnSpPr>
            <a:cxnSpLocks/>
            <a:stCxn id="7" idx="0"/>
          </p:cNvCxnSpPr>
          <p:nvPr/>
        </p:nvCxnSpPr>
        <p:spPr>
          <a:xfrm flipH="1" flipV="1">
            <a:off x="6119622" y="1883127"/>
            <a:ext cx="2739398" cy="3853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2F85035F-DBBF-4B1D-94E3-CE0BB5FCEAEA}"/>
              </a:ext>
            </a:extLst>
          </p:cNvPr>
          <p:cNvCxnSpPr>
            <a:cxnSpLocks/>
            <a:endCxn id="7" idx="4"/>
          </p:cNvCxnSpPr>
          <p:nvPr/>
        </p:nvCxnSpPr>
        <p:spPr>
          <a:xfrm flipV="1">
            <a:off x="7419504" y="2988435"/>
            <a:ext cx="1439516" cy="4709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E56F230C-355F-4F5D-9F61-D38D74584FF7}"/>
              </a:ext>
            </a:extLst>
          </p:cNvPr>
          <p:cNvCxnSpPr>
            <a:cxnSpLocks/>
            <a:stCxn id="11" idx="0"/>
          </p:cNvCxnSpPr>
          <p:nvPr/>
        </p:nvCxnSpPr>
        <p:spPr>
          <a:xfrm flipH="1" flipV="1">
            <a:off x="8862886" y="2988437"/>
            <a:ext cx="1718880" cy="5167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2FC7BE79-3490-43C2-BABC-4A55CA17F95A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6771634" y="4179346"/>
            <a:ext cx="639442" cy="5807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AD727062-70C4-4DA4-ABB5-EE94A7DBE8ED}"/>
              </a:ext>
            </a:extLst>
          </p:cNvPr>
          <p:cNvCxnSpPr>
            <a:cxnSpLocks/>
            <a:endCxn id="10" idx="4"/>
          </p:cNvCxnSpPr>
          <p:nvPr/>
        </p:nvCxnSpPr>
        <p:spPr>
          <a:xfrm flipH="1" flipV="1">
            <a:off x="7419020" y="4179343"/>
            <a:ext cx="878872" cy="5807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화살표: 아래쪽 23">
            <a:extLst>
              <a:ext uri="{FF2B5EF4-FFF2-40B4-BE49-F238E27FC236}">
                <a16:creationId xmlns:a16="http://schemas.microsoft.com/office/drawing/2014/main" id="{97D6F8D4-80EE-4A39-8682-1D3741C3AF60}"/>
              </a:ext>
            </a:extLst>
          </p:cNvPr>
          <p:cNvSpPr/>
          <p:nvPr/>
        </p:nvSpPr>
        <p:spPr>
          <a:xfrm>
            <a:off x="5865917" y="570451"/>
            <a:ext cx="439322" cy="592674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화살표: 아래쪽 25">
            <a:extLst>
              <a:ext uri="{FF2B5EF4-FFF2-40B4-BE49-F238E27FC236}">
                <a16:creationId xmlns:a16="http://schemas.microsoft.com/office/drawing/2014/main" id="{2B41058C-90AB-402E-AC75-CDC18DDBCF7A}"/>
              </a:ext>
            </a:extLst>
          </p:cNvPr>
          <p:cNvSpPr/>
          <p:nvPr/>
        </p:nvSpPr>
        <p:spPr>
          <a:xfrm>
            <a:off x="2880412" y="1675759"/>
            <a:ext cx="439322" cy="592674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화살표: 아래쪽 26">
            <a:extLst>
              <a:ext uri="{FF2B5EF4-FFF2-40B4-BE49-F238E27FC236}">
                <a16:creationId xmlns:a16="http://schemas.microsoft.com/office/drawing/2014/main" id="{F481A753-71CC-4E21-9CCF-C695DCC3802A}"/>
              </a:ext>
            </a:extLst>
          </p:cNvPr>
          <p:cNvSpPr/>
          <p:nvPr/>
        </p:nvSpPr>
        <p:spPr>
          <a:xfrm>
            <a:off x="8639359" y="1655550"/>
            <a:ext cx="439322" cy="592674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화살표: 아래쪽 27">
            <a:extLst>
              <a:ext uri="{FF2B5EF4-FFF2-40B4-BE49-F238E27FC236}">
                <a16:creationId xmlns:a16="http://schemas.microsoft.com/office/drawing/2014/main" id="{84F8FDF0-E233-4C36-B80D-838D3D3AD414}"/>
              </a:ext>
            </a:extLst>
          </p:cNvPr>
          <p:cNvSpPr/>
          <p:nvPr/>
        </p:nvSpPr>
        <p:spPr>
          <a:xfrm>
            <a:off x="4421443" y="2861513"/>
            <a:ext cx="439322" cy="592674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화살표: 아래쪽 29">
            <a:extLst>
              <a:ext uri="{FF2B5EF4-FFF2-40B4-BE49-F238E27FC236}">
                <a16:creationId xmlns:a16="http://schemas.microsoft.com/office/drawing/2014/main" id="{B45422AB-84F7-4636-B6BA-78D99A28BBA8}"/>
              </a:ext>
            </a:extLst>
          </p:cNvPr>
          <p:cNvSpPr/>
          <p:nvPr/>
        </p:nvSpPr>
        <p:spPr>
          <a:xfrm>
            <a:off x="1381383" y="2861513"/>
            <a:ext cx="439322" cy="592674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화살표: 아래쪽 31">
            <a:extLst>
              <a:ext uri="{FF2B5EF4-FFF2-40B4-BE49-F238E27FC236}">
                <a16:creationId xmlns:a16="http://schemas.microsoft.com/office/drawing/2014/main" id="{BF96E58A-2005-486C-B2A7-B62787F4B398}"/>
              </a:ext>
            </a:extLst>
          </p:cNvPr>
          <p:cNvSpPr/>
          <p:nvPr/>
        </p:nvSpPr>
        <p:spPr>
          <a:xfrm>
            <a:off x="7187697" y="2861513"/>
            <a:ext cx="439322" cy="592674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화살표: 아래쪽 32">
            <a:extLst>
              <a:ext uri="{FF2B5EF4-FFF2-40B4-BE49-F238E27FC236}">
                <a16:creationId xmlns:a16="http://schemas.microsoft.com/office/drawing/2014/main" id="{AC043722-D0BA-426E-B807-23963C3E07F3}"/>
              </a:ext>
            </a:extLst>
          </p:cNvPr>
          <p:cNvSpPr/>
          <p:nvPr/>
        </p:nvSpPr>
        <p:spPr>
          <a:xfrm>
            <a:off x="10358239" y="2912551"/>
            <a:ext cx="439322" cy="592674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91325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7B0C39E-C8D2-43BB-B60F-D90E78FD1DCE}"/>
              </a:ext>
            </a:extLst>
          </p:cNvPr>
          <p:cNvSpPr txBox="1"/>
          <p:nvPr/>
        </p:nvSpPr>
        <p:spPr>
          <a:xfrm>
            <a:off x="654342" y="570451"/>
            <a:ext cx="34050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Top-down </a:t>
            </a:r>
            <a:r>
              <a:rPr lang="ko-KR" altLang="en-US" dirty="0"/>
              <a:t>형식의 </a:t>
            </a:r>
            <a:r>
              <a:rPr lang="en-US" altLang="ko-KR" dirty="0" err="1"/>
              <a:t>init</a:t>
            </a:r>
            <a:r>
              <a:rPr lang="en-US" altLang="ko-KR" dirty="0"/>
              <a:t> (n=6)</a:t>
            </a:r>
          </a:p>
          <a:p>
            <a:pPr marL="342900" indent="-342900">
              <a:buAutoNum type="arabicPeriod"/>
            </a:pPr>
            <a:r>
              <a:rPr lang="en-US" altLang="ko-KR" dirty="0"/>
              <a:t>Top-down </a:t>
            </a:r>
            <a:r>
              <a:rPr lang="ko-KR" altLang="en-US" dirty="0"/>
              <a:t>형식의 </a:t>
            </a:r>
            <a:r>
              <a:rPr lang="en-US" altLang="ko-KR" dirty="0"/>
              <a:t>sum(2-5)</a:t>
            </a:r>
          </a:p>
          <a:p>
            <a:endParaRPr lang="ko-KR" altLang="en-US" dirty="0"/>
          </a:p>
        </p:txBody>
      </p:sp>
      <p:sp>
        <p:nvSpPr>
          <p:cNvPr id="5" name="순서도: 연결자 4">
            <a:extLst>
              <a:ext uri="{FF2B5EF4-FFF2-40B4-BE49-F238E27FC236}">
                <a16:creationId xmlns:a16="http://schemas.microsoft.com/office/drawing/2014/main" id="{AE04EB65-D140-462B-8DF4-B5BF49BE539F}"/>
              </a:ext>
            </a:extLst>
          </p:cNvPr>
          <p:cNvSpPr/>
          <p:nvPr/>
        </p:nvSpPr>
        <p:spPr>
          <a:xfrm>
            <a:off x="5736000" y="1163126"/>
            <a:ext cx="720000" cy="720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1-6</a:t>
            </a:r>
            <a:endParaRPr lang="ko-KR" altLang="en-US" sz="1600" dirty="0"/>
          </a:p>
        </p:txBody>
      </p:sp>
      <p:sp>
        <p:nvSpPr>
          <p:cNvPr id="6" name="순서도: 연결자 5">
            <a:extLst>
              <a:ext uri="{FF2B5EF4-FFF2-40B4-BE49-F238E27FC236}">
                <a16:creationId xmlns:a16="http://schemas.microsoft.com/office/drawing/2014/main" id="{C38BA3D7-3D04-4196-8982-5CE7CCEDDF7B}"/>
              </a:ext>
            </a:extLst>
          </p:cNvPr>
          <p:cNvSpPr/>
          <p:nvPr/>
        </p:nvSpPr>
        <p:spPr>
          <a:xfrm>
            <a:off x="2740073" y="2268435"/>
            <a:ext cx="720000" cy="720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1-3</a:t>
            </a:r>
            <a:endParaRPr lang="ko-KR" altLang="en-US" sz="1600" dirty="0"/>
          </a:p>
        </p:txBody>
      </p:sp>
      <p:sp>
        <p:nvSpPr>
          <p:cNvPr id="7" name="순서도: 연결자 6">
            <a:extLst>
              <a:ext uri="{FF2B5EF4-FFF2-40B4-BE49-F238E27FC236}">
                <a16:creationId xmlns:a16="http://schemas.microsoft.com/office/drawing/2014/main" id="{A754EF6D-A0ED-4884-8538-AA78A5BFC75A}"/>
              </a:ext>
            </a:extLst>
          </p:cNvPr>
          <p:cNvSpPr/>
          <p:nvPr/>
        </p:nvSpPr>
        <p:spPr>
          <a:xfrm>
            <a:off x="8499020" y="2268435"/>
            <a:ext cx="720000" cy="720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4-6</a:t>
            </a:r>
            <a:endParaRPr lang="ko-KR" altLang="en-US" sz="1600" dirty="0"/>
          </a:p>
        </p:txBody>
      </p:sp>
      <p:sp>
        <p:nvSpPr>
          <p:cNvPr id="8" name="순서도: 연결자 7">
            <a:extLst>
              <a:ext uri="{FF2B5EF4-FFF2-40B4-BE49-F238E27FC236}">
                <a16:creationId xmlns:a16="http://schemas.microsoft.com/office/drawing/2014/main" id="{29F296EE-123D-48DC-BC3A-E0E78966309C}"/>
              </a:ext>
            </a:extLst>
          </p:cNvPr>
          <p:cNvSpPr/>
          <p:nvPr/>
        </p:nvSpPr>
        <p:spPr>
          <a:xfrm>
            <a:off x="1250234" y="3459343"/>
            <a:ext cx="720000" cy="720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1-2</a:t>
            </a:r>
            <a:endParaRPr lang="ko-KR" altLang="en-US" sz="1600" dirty="0"/>
          </a:p>
        </p:txBody>
      </p:sp>
      <p:sp>
        <p:nvSpPr>
          <p:cNvPr id="9" name="순서도: 연결자 8">
            <a:extLst>
              <a:ext uri="{FF2B5EF4-FFF2-40B4-BE49-F238E27FC236}">
                <a16:creationId xmlns:a16="http://schemas.microsoft.com/office/drawing/2014/main" id="{4F547D32-938C-4119-9214-0D063EFCAA1A}"/>
              </a:ext>
            </a:extLst>
          </p:cNvPr>
          <p:cNvSpPr/>
          <p:nvPr/>
        </p:nvSpPr>
        <p:spPr>
          <a:xfrm>
            <a:off x="4277238" y="3459343"/>
            <a:ext cx="720000" cy="72000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3-3</a:t>
            </a:r>
            <a:endParaRPr lang="ko-KR" altLang="en-US" sz="1600" dirty="0"/>
          </a:p>
        </p:txBody>
      </p:sp>
      <p:sp>
        <p:nvSpPr>
          <p:cNvPr id="10" name="순서도: 연결자 9">
            <a:extLst>
              <a:ext uri="{FF2B5EF4-FFF2-40B4-BE49-F238E27FC236}">
                <a16:creationId xmlns:a16="http://schemas.microsoft.com/office/drawing/2014/main" id="{760A3E31-D2C2-43A3-B163-2CB478AB3FC8}"/>
              </a:ext>
            </a:extLst>
          </p:cNvPr>
          <p:cNvSpPr/>
          <p:nvPr/>
        </p:nvSpPr>
        <p:spPr>
          <a:xfrm>
            <a:off x="7059020" y="3459343"/>
            <a:ext cx="720000" cy="72000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4-5</a:t>
            </a:r>
            <a:endParaRPr lang="ko-KR" altLang="en-US" sz="1600" dirty="0"/>
          </a:p>
        </p:txBody>
      </p:sp>
      <p:sp>
        <p:nvSpPr>
          <p:cNvPr id="11" name="순서도: 연결자 10">
            <a:extLst>
              <a:ext uri="{FF2B5EF4-FFF2-40B4-BE49-F238E27FC236}">
                <a16:creationId xmlns:a16="http://schemas.microsoft.com/office/drawing/2014/main" id="{FC18A98A-1532-490E-B8F2-8ACF91CD522A}"/>
              </a:ext>
            </a:extLst>
          </p:cNvPr>
          <p:cNvSpPr/>
          <p:nvPr/>
        </p:nvSpPr>
        <p:spPr>
          <a:xfrm>
            <a:off x="10221766" y="3505225"/>
            <a:ext cx="720000" cy="720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6-6</a:t>
            </a:r>
            <a:endParaRPr lang="ko-KR" altLang="en-US" sz="1600" dirty="0"/>
          </a:p>
        </p:txBody>
      </p:sp>
      <p:sp>
        <p:nvSpPr>
          <p:cNvPr id="12" name="순서도: 연결자 11">
            <a:extLst>
              <a:ext uri="{FF2B5EF4-FFF2-40B4-BE49-F238E27FC236}">
                <a16:creationId xmlns:a16="http://schemas.microsoft.com/office/drawing/2014/main" id="{E8CA82FE-B6BB-45DC-A6B0-875C1BA1CD29}"/>
              </a:ext>
            </a:extLst>
          </p:cNvPr>
          <p:cNvSpPr/>
          <p:nvPr/>
        </p:nvSpPr>
        <p:spPr>
          <a:xfrm>
            <a:off x="530234" y="4760088"/>
            <a:ext cx="720000" cy="720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1-1</a:t>
            </a:r>
            <a:endParaRPr lang="ko-KR" altLang="en-US" sz="1600" dirty="0"/>
          </a:p>
        </p:txBody>
      </p:sp>
      <p:sp>
        <p:nvSpPr>
          <p:cNvPr id="13" name="순서도: 연결자 12">
            <a:extLst>
              <a:ext uri="{FF2B5EF4-FFF2-40B4-BE49-F238E27FC236}">
                <a16:creationId xmlns:a16="http://schemas.microsoft.com/office/drawing/2014/main" id="{7E128954-1E0C-43BB-9E49-FB620F4B6FC5}"/>
              </a:ext>
            </a:extLst>
          </p:cNvPr>
          <p:cNvSpPr/>
          <p:nvPr/>
        </p:nvSpPr>
        <p:spPr>
          <a:xfrm>
            <a:off x="2078848" y="4760088"/>
            <a:ext cx="720000" cy="72000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2-2</a:t>
            </a:r>
            <a:endParaRPr lang="ko-KR" altLang="en-US" sz="1600" dirty="0"/>
          </a:p>
        </p:txBody>
      </p:sp>
      <p:sp>
        <p:nvSpPr>
          <p:cNvPr id="16" name="순서도: 연결자 15">
            <a:extLst>
              <a:ext uri="{FF2B5EF4-FFF2-40B4-BE49-F238E27FC236}">
                <a16:creationId xmlns:a16="http://schemas.microsoft.com/office/drawing/2014/main" id="{41E47BE6-2485-46F7-9C13-015330DE7144}"/>
              </a:ext>
            </a:extLst>
          </p:cNvPr>
          <p:cNvSpPr/>
          <p:nvPr/>
        </p:nvSpPr>
        <p:spPr>
          <a:xfrm>
            <a:off x="6411634" y="4760088"/>
            <a:ext cx="720000" cy="720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4-4</a:t>
            </a:r>
            <a:endParaRPr lang="ko-KR" altLang="en-US" sz="1600" dirty="0"/>
          </a:p>
        </p:txBody>
      </p:sp>
      <p:sp>
        <p:nvSpPr>
          <p:cNvPr id="17" name="순서도: 연결자 16">
            <a:extLst>
              <a:ext uri="{FF2B5EF4-FFF2-40B4-BE49-F238E27FC236}">
                <a16:creationId xmlns:a16="http://schemas.microsoft.com/office/drawing/2014/main" id="{C59146C4-5582-4EFB-AB68-20899A4E714F}"/>
              </a:ext>
            </a:extLst>
          </p:cNvPr>
          <p:cNvSpPr/>
          <p:nvPr/>
        </p:nvSpPr>
        <p:spPr>
          <a:xfrm>
            <a:off x="7961226" y="4760088"/>
            <a:ext cx="720000" cy="720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5-5</a:t>
            </a:r>
            <a:endParaRPr lang="ko-KR" altLang="en-US" sz="1600" dirty="0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28C648E2-E412-4B9D-A2EC-CCE3FB1608B9}"/>
              </a:ext>
            </a:extLst>
          </p:cNvPr>
          <p:cNvCxnSpPr>
            <a:cxnSpLocks/>
            <a:stCxn id="12" idx="0"/>
            <a:endCxn id="8" idx="4"/>
          </p:cNvCxnSpPr>
          <p:nvPr/>
        </p:nvCxnSpPr>
        <p:spPr>
          <a:xfrm flipV="1">
            <a:off x="890234" y="4179343"/>
            <a:ext cx="720000" cy="5807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ED333D17-6AED-42C0-86AC-C69C16A98F66}"/>
              </a:ext>
            </a:extLst>
          </p:cNvPr>
          <p:cNvCxnSpPr>
            <a:cxnSpLocks/>
            <a:stCxn id="13" idx="0"/>
            <a:endCxn id="8" idx="4"/>
          </p:cNvCxnSpPr>
          <p:nvPr/>
        </p:nvCxnSpPr>
        <p:spPr>
          <a:xfrm flipH="1" flipV="1">
            <a:off x="1610234" y="4179343"/>
            <a:ext cx="828614" cy="5807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F0606813-F6C4-4B92-BF20-43C02F3D7218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1610234" y="2988437"/>
            <a:ext cx="1489839" cy="4709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1CE41159-5F14-4680-A0D9-05ED07757DA1}"/>
              </a:ext>
            </a:extLst>
          </p:cNvPr>
          <p:cNvCxnSpPr>
            <a:cxnSpLocks/>
            <a:stCxn id="9" idx="0"/>
          </p:cNvCxnSpPr>
          <p:nvPr/>
        </p:nvCxnSpPr>
        <p:spPr>
          <a:xfrm flipH="1" flipV="1">
            <a:off x="3100074" y="2988437"/>
            <a:ext cx="1537164" cy="4709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E685B554-9B78-4642-A326-4EE682F482EA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3100073" y="1883127"/>
            <a:ext cx="2985505" cy="3853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309B4A8A-BB4D-41BF-B32C-ACC96A5F84FD}"/>
              </a:ext>
            </a:extLst>
          </p:cNvPr>
          <p:cNvCxnSpPr>
            <a:cxnSpLocks/>
            <a:stCxn id="7" idx="0"/>
          </p:cNvCxnSpPr>
          <p:nvPr/>
        </p:nvCxnSpPr>
        <p:spPr>
          <a:xfrm flipH="1" flipV="1">
            <a:off x="6119622" y="1883127"/>
            <a:ext cx="2739398" cy="3853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2F85035F-DBBF-4B1D-94E3-CE0BB5FCEAEA}"/>
              </a:ext>
            </a:extLst>
          </p:cNvPr>
          <p:cNvCxnSpPr>
            <a:cxnSpLocks/>
            <a:endCxn id="7" idx="4"/>
          </p:cNvCxnSpPr>
          <p:nvPr/>
        </p:nvCxnSpPr>
        <p:spPr>
          <a:xfrm flipV="1">
            <a:off x="7419504" y="2988435"/>
            <a:ext cx="1439516" cy="4709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E56F230C-355F-4F5D-9F61-D38D74584FF7}"/>
              </a:ext>
            </a:extLst>
          </p:cNvPr>
          <p:cNvCxnSpPr>
            <a:cxnSpLocks/>
            <a:stCxn id="11" idx="0"/>
          </p:cNvCxnSpPr>
          <p:nvPr/>
        </p:nvCxnSpPr>
        <p:spPr>
          <a:xfrm flipH="1" flipV="1">
            <a:off x="8862886" y="2988437"/>
            <a:ext cx="1718880" cy="5167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2FC7BE79-3490-43C2-BABC-4A55CA17F95A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6771634" y="4179346"/>
            <a:ext cx="639442" cy="5807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AD727062-70C4-4DA4-ABB5-EE94A7DBE8ED}"/>
              </a:ext>
            </a:extLst>
          </p:cNvPr>
          <p:cNvCxnSpPr>
            <a:cxnSpLocks/>
            <a:endCxn id="10" idx="4"/>
          </p:cNvCxnSpPr>
          <p:nvPr/>
        </p:nvCxnSpPr>
        <p:spPr>
          <a:xfrm flipH="1" flipV="1">
            <a:off x="7419020" y="4179343"/>
            <a:ext cx="878872" cy="5807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화살표: 아래쪽 23">
            <a:extLst>
              <a:ext uri="{FF2B5EF4-FFF2-40B4-BE49-F238E27FC236}">
                <a16:creationId xmlns:a16="http://schemas.microsoft.com/office/drawing/2014/main" id="{97D6F8D4-80EE-4A39-8682-1D3741C3AF60}"/>
              </a:ext>
            </a:extLst>
          </p:cNvPr>
          <p:cNvSpPr/>
          <p:nvPr/>
        </p:nvSpPr>
        <p:spPr>
          <a:xfrm>
            <a:off x="5865917" y="570451"/>
            <a:ext cx="439322" cy="592674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화살표: 아래쪽 25">
            <a:extLst>
              <a:ext uri="{FF2B5EF4-FFF2-40B4-BE49-F238E27FC236}">
                <a16:creationId xmlns:a16="http://schemas.microsoft.com/office/drawing/2014/main" id="{2B41058C-90AB-402E-AC75-CDC18DDBCF7A}"/>
              </a:ext>
            </a:extLst>
          </p:cNvPr>
          <p:cNvSpPr/>
          <p:nvPr/>
        </p:nvSpPr>
        <p:spPr>
          <a:xfrm>
            <a:off x="2880412" y="1675759"/>
            <a:ext cx="439322" cy="592674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화살표: 아래쪽 26">
            <a:extLst>
              <a:ext uri="{FF2B5EF4-FFF2-40B4-BE49-F238E27FC236}">
                <a16:creationId xmlns:a16="http://schemas.microsoft.com/office/drawing/2014/main" id="{F481A753-71CC-4E21-9CCF-C695DCC3802A}"/>
              </a:ext>
            </a:extLst>
          </p:cNvPr>
          <p:cNvSpPr/>
          <p:nvPr/>
        </p:nvSpPr>
        <p:spPr>
          <a:xfrm>
            <a:off x="8639359" y="1655550"/>
            <a:ext cx="439322" cy="592674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화살표: 아래쪽 27">
            <a:extLst>
              <a:ext uri="{FF2B5EF4-FFF2-40B4-BE49-F238E27FC236}">
                <a16:creationId xmlns:a16="http://schemas.microsoft.com/office/drawing/2014/main" id="{84F8FDF0-E233-4C36-B80D-838D3D3AD414}"/>
              </a:ext>
            </a:extLst>
          </p:cNvPr>
          <p:cNvSpPr/>
          <p:nvPr/>
        </p:nvSpPr>
        <p:spPr>
          <a:xfrm>
            <a:off x="4421443" y="2861513"/>
            <a:ext cx="439322" cy="592674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화살표: 아래쪽 29">
            <a:extLst>
              <a:ext uri="{FF2B5EF4-FFF2-40B4-BE49-F238E27FC236}">
                <a16:creationId xmlns:a16="http://schemas.microsoft.com/office/drawing/2014/main" id="{B45422AB-84F7-4636-B6BA-78D99A28BBA8}"/>
              </a:ext>
            </a:extLst>
          </p:cNvPr>
          <p:cNvSpPr/>
          <p:nvPr/>
        </p:nvSpPr>
        <p:spPr>
          <a:xfrm>
            <a:off x="1381383" y="2861513"/>
            <a:ext cx="439322" cy="592674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화살표: 아래쪽 31">
            <a:extLst>
              <a:ext uri="{FF2B5EF4-FFF2-40B4-BE49-F238E27FC236}">
                <a16:creationId xmlns:a16="http://schemas.microsoft.com/office/drawing/2014/main" id="{BF96E58A-2005-486C-B2A7-B62787F4B398}"/>
              </a:ext>
            </a:extLst>
          </p:cNvPr>
          <p:cNvSpPr/>
          <p:nvPr/>
        </p:nvSpPr>
        <p:spPr>
          <a:xfrm>
            <a:off x="7187697" y="2861513"/>
            <a:ext cx="439322" cy="592674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화살표: 아래쪽 32">
            <a:extLst>
              <a:ext uri="{FF2B5EF4-FFF2-40B4-BE49-F238E27FC236}">
                <a16:creationId xmlns:a16="http://schemas.microsoft.com/office/drawing/2014/main" id="{AC043722-D0BA-426E-B807-23963C3E07F3}"/>
              </a:ext>
            </a:extLst>
          </p:cNvPr>
          <p:cNvSpPr/>
          <p:nvPr/>
        </p:nvSpPr>
        <p:spPr>
          <a:xfrm>
            <a:off x="10358239" y="2912551"/>
            <a:ext cx="439322" cy="592674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화살표: 아래쪽 33">
            <a:extLst>
              <a:ext uri="{FF2B5EF4-FFF2-40B4-BE49-F238E27FC236}">
                <a16:creationId xmlns:a16="http://schemas.microsoft.com/office/drawing/2014/main" id="{A8E52A1B-E100-4378-A52C-F8CBB12252D4}"/>
              </a:ext>
            </a:extLst>
          </p:cNvPr>
          <p:cNvSpPr/>
          <p:nvPr/>
        </p:nvSpPr>
        <p:spPr>
          <a:xfrm>
            <a:off x="2241464" y="4167414"/>
            <a:ext cx="439322" cy="592674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화살표: 아래쪽 34">
            <a:extLst>
              <a:ext uri="{FF2B5EF4-FFF2-40B4-BE49-F238E27FC236}">
                <a16:creationId xmlns:a16="http://schemas.microsoft.com/office/drawing/2014/main" id="{1FB440FB-37CC-42F7-ACD5-BD5AA28D22B1}"/>
              </a:ext>
            </a:extLst>
          </p:cNvPr>
          <p:cNvSpPr/>
          <p:nvPr/>
        </p:nvSpPr>
        <p:spPr>
          <a:xfrm>
            <a:off x="674829" y="4163310"/>
            <a:ext cx="439322" cy="592674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78388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CE975512-3ED7-4E39-A2B3-FE8309EA19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117" y="209550"/>
            <a:ext cx="7755524" cy="375596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0788AA87-533D-4EDE-A864-0443F5B5A2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117" y="4541383"/>
            <a:ext cx="4295061" cy="1784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827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7B0C39E-C8D2-43BB-B60F-D90E78FD1DCE}"/>
              </a:ext>
            </a:extLst>
          </p:cNvPr>
          <p:cNvSpPr txBox="1"/>
          <p:nvPr/>
        </p:nvSpPr>
        <p:spPr>
          <a:xfrm>
            <a:off x="654342" y="570451"/>
            <a:ext cx="34977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bottom-up </a:t>
            </a:r>
            <a:r>
              <a:rPr lang="ko-KR" altLang="en-US" dirty="0"/>
              <a:t>형식의 </a:t>
            </a:r>
            <a:r>
              <a:rPr lang="en-US" altLang="ko-KR" dirty="0" err="1"/>
              <a:t>init</a:t>
            </a:r>
            <a:r>
              <a:rPr lang="en-US" altLang="ko-KR" dirty="0"/>
              <a:t> (n=6)</a:t>
            </a:r>
          </a:p>
          <a:p>
            <a:pPr marL="342900" indent="-342900">
              <a:buAutoNum type="arabicPeriod"/>
            </a:pPr>
            <a:r>
              <a:rPr lang="en-US" altLang="ko-KR" dirty="0"/>
              <a:t>Top-down </a:t>
            </a:r>
            <a:r>
              <a:rPr lang="ko-KR" altLang="en-US" dirty="0"/>
              <a:t>형식의 </a:t>
            </a:r>
            <a:r>
              <a:rPr lang="en-US" altLang="ko-KR" dirty="0"/>
              <a:t>sum (2-5)</a:t>
            </a:r>
          </a:p>
          <a:p>
            <a:endParaRPr lang="ko-KR" altLang="en-US" dirty="0"/>
          </a:p>
        </p:txBody>
      </p:sp>
      <p:sp>
        <p:nvSpPr>
          <p:cNvPr id="5" name="순서도: 연결자 4">
            <a:extLst>
              <a:ext uri="{FF2B5EF4-FFF2-40B4-BE49-F238E27FC236}">
                <a16:creationId xmlns:a16="http://schemas.microsoft.com/office/drawing/2014/main" id="{AE04EB65-D140-462B-8DF4-B5BF49BE539F}"/>
              </a:ext>
            </a:extLst>
          </p:cNvPr>
          <p:cNvSpPr/>
          <p:nvPr/>
        </p:nvSpPr>
        <p:spPr>
          <a:xfrm>
            <a:off x="5736000" y="1163126"/>
            <a:ext cx="720000" cy="720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1-8</a:t>
            </a:r>
            <a:endParaRPr lang="ko-KR" altLang="en-US" sz="1600" dirty="0"/>
          </a:p>
        </p:txBody>
      </p:sp>
      <p:sp>
        <p:nvSpPr>
          <p:cNvPr id="6" name="순서도: 연결자 5">
            <a:extLst>
              <a:ext uri="{FF2B5EF4-FFF2-40B4-BE49-F238E27FC236}">
                <a16:creationId xmlns:a16="http://schemas.microsoft.com/office/drawing/2014/main" id="{C38BA3D7-3D04-4196-8982-5CE7CCEDDF7B}"/>
              </a:ext>
            </a:extLst>
          </p:cNvPr>
          <p:cNvSpPr/>
          <p:nvPr/>
        </p:nvSpPr>
        <p:spPr>
          <a:xfrm>
            <a:off x="2740073" y="2268435"/>
            <a:ext cx="720000" cy="720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1-4</a:t>
            </a:r>
            <a:endParaRPr lang="ko-KR" altLang="en-US" sz="1600" dirty="0"/>
          </a:p>
        </p:txBody>
      </p:sp>
      <p:sp>
        <p:nvSpPr>
          <p:cNvPr id="7" name="순서도: 연결자 6">
            <a:extLst>
              <a:ext uri="{FF2B5EF4-FFF2-40B4-BE49-F238E27FC236}">
                <a16:creationId xmlns:a16="http://schemas.microsoft.com/office/drawing/2014/main" id="{A754EF6D-A0ED-4884-8538-AA78A5BFC75A}"/>
              </a:ext>
            </a:extLst>
          </p:cNvPr>
          <p:cNvSpPr/>
          <p:nvPr/>
        </p:nvSpPr>
        <p:spPr>
          <a:xfrm>
            <a:off x="8499020" y="2268435"/>
            <a:ext cx="720000" cy="720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5-8</a:t>
            </a:r>
            <a:endParaRPr lang="ko-KR" altLang="en-US" sz="1600" dirty="0"/>
          </a:p>
        </p:txBody>
      </p:sp>
      <p:sp>
        <p:nvSpPr>
          <p:cNvPr id="8" name="순서도: 연결자 7">
            <a:extLst>
              <a:ext uri="{FF2B5EF4-FFF2-40B4-BE49-F238E27FC236}">
                <a16:creationId xmlns:a16="http://schemas.microsoft.com/office/drawing/2014/main" id="{29F296EE-123D-48DC-BC3A-E0E78966309C}"/>
              </a:ext>
            </a:extLst>
          </p:cNvPr>
          <p:cNvSpPr/>
          <p:nvPr/>
        </p:nvSpPr>
        <p:spPr>
          <a:xfrm>
            <a:off x="1250234" y="3459343"/>
            <a:ext cx="720000" cy="720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1-2</a:t>
            </a:r>
            <a:endParaRPr lang="ko-KR" altLang="en-US" sz="1600" dirty="0"/>
          </a:p>
        </p:txBody>
      </p:sp>
      <p:sp>
        <p:nvSpPr>
          <p:cNvPr id="9" name="순서도: 연결자 8">
            <a:extLst>
              <a:ext uri="{FF2B5EF4-FFF2-40B4-BE49-F238E27FC236}">
                <a16:creationId xmlns:a16="http://schemas.microsoft.com/office/drawing/2014/main" id="{4F547D32-938C-4119-9214-0D063EFCAA1A}"/>
              </a:ext>
            </a:extLst>
          </p:cNvPr>
          <p:cNvSpPr/>
          <p:nvPr/>
        </p:nvSpPr>
        <p:spPr>
          <a:xfrm>
            <a:off x="4277238" y="3459343"/>
            <a:ext cx="720000" cy="720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3-4</a:t>
            </a:r>
            <a:endParaRPr lang="ko-KR" altLang="en-US" sz="1600" dirty="0"/>
          </a:p>
        </p:txBody>
      </p:sp>
      <p:sp>
        <p:nvSpPr>
          <p:cNvPr id="10" name="순서도: 연결자 9">
            <a:extLst>
              <a:ext uri="{FF2B5EF4-FFF2-40B4-BE49-F238E27FC236}">
                <a16:creationId xmlns:a16="http://schemas.microsoft.com/office/drawing/2014/main" id="{760A3E31-D2C2-43A3-B163-2CB478AB3FC8}"/>
              </a:ext>
            </a:extLst>
          </p:cNvPr>
          <p:cNvSpPr/>
          <p:nvPr/>
        </p:nvSpPr>
        <p:spPr>
          <a:xfrm>
            <a:off x="7059020" y="3459343"/>
            <a:ext cx="720000" cy="720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5-6</a:t>
            </a:r>
            <a:endParaRPr lang="ko-KR" altLang="en-US" sz="1600" dirty="0"/>
          </a:p>
        </p:txBody>
      </p:sp>
      <p:sp>
        <p:nvSpPr>
          <p:cNvPr id="11" name="순서도: 연결자 10">
            <a:extLst>
              <a:ext uri="{FF2B5EF4-FFF2-40B4-BE49-F238E27FC236}">
                <a16:creationId xmlns:a16="http://schemas.microsoft.com/office/drawing/2014/main" id="{FC18A98A-1532-490E-B8F2-8ACF91CD522A}"/>
              </a:ext>
            </a:extLst>
          </p:cNvPr>
          <p:cNvSpPr/>
          <p:nvPr/>
        </p:nvSpPr>
        <p:spPr>
          <a:xfrm>
            <a:off x="10221766" y="3505225"/>
            <a:ext cx="720000" cy="720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순서도: 연결자 11">
            <a:extLst>
              <a:ext uri="{FF2B5EF4-FFF2-40B4-BE49-F238E27FC236}">
                <a16:creationId xmlns:a16="http://schemas.microsoft.com/office/drawing/2014/main" id="{E8CA82FE-B6BB-45DC-A6B0-875C1BA1CD29}"/>
              </a:ext>
            </a:extLst>
          </p:cNvPr>
          <p:cNvSpPr/>
          <p:nvPr/>
        </p:nvSpPr>
        <p:spPr>
          <a:xfrm>
            <a:off x="530234" y="4760088"/>
            <a:ext cx="720000" cy="720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1</a:t>
            </a:r>
            <a:endParaRPr lang="ko-KR" altLang="en-US" sz="1600" dirty="0"/>
          </a:p>
        </p:txBody>
      </p:sp>
      <p:sp>
        <p:nvSpPr>
          <p:cNvPr id="13" name="순서도: 연결자 12">
            <a:extLst>
              <a:ext uri="{FF2B5EF4-FFF2-40B4-BE49-F238E27FC236}">
                <a16:creationId xmlns:a16="http://schemas.microsoft.com/office/drawing/2014/main" id="{7E128954-1E0C-43BB-9E49-FB620F4B6FC5}"/>
              </a:ext>
            </a:extLst>
          </p:cNvPr>
          <p:cNvSpPr/>
          <p:nvPr/>
        </p:nvSpPr>
        <p:spPr>
          <a:xfrm>
            <a:off x="2078848" y="4760088"/>
            <a:ext cx="720000" cy="720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2</a:t>
            </a:r>
            <a:endParaRPr lang="ko-KR" altLang="en-US" sz="1600" dirty="0"/>
          </a:p>
        </p:txBody>
      </p:sp>
      <p:sp>
        <p:nvSpPr>
          <p:cNvPr id="14" name="순서도: 연결자 13">
            <a:extLst>
              <a:ext uri="{FF2B5EF4-FFF2-40B4-BE49-F238E27FC236}">
                <a16:creationId xmlns:a16="http://schemas.microsoft.com/office/drawing/2014/main" id="{8D65D6BA-1020-446D-9FDB-75F7C263F948}"/>
              </a:ext>
            </a:extLst>
          </p:cNvPr>
          <p:cNvSpPr/>
          <p:nvPr/>
        </p:nvSpPr>
        <p:spPr>
          <a:xfrm>
            <a:off x="3440110" y="4760088"/>
            <a:ext cx="720000" cy="720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5" name="순서도: 연결자 14">
            <a:extLst>
              <a:ext uri="{FF2B5EF4-FFF2-40B4-BE49-F238E27FC236}">
                <a16:creationId xmlns:a16="http://schemas.microsoft.com/office/drawing/2014/main" id="{0E03D06D-2C62-4BC4-9B58-7856A2D4A19F}"/>
              </a:ext>
            </a:extLst>
          </p:cNvPr>
          <p:cNvSpPr/>
          <p:nvPr/>
        </p:nvSpPr>
        <p:spPr>
          <a:xfrm>
            <a:off x="5157502" y="4760088"/>
            <a:ext cx="720000" cy="720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6" name="순서도: 연결자 15">
            <a:extLst>
              <a:ext uri="{FF2B5EF4-FFF2-40B4-BE49-F238E27FC236}">
                <a16:creationId xmlns:a16="http://schemas.microsoft.com/office/drawing/2014/main" id="{41E47BE6-2485-46F7-9C13-015330DE7144}"/>
              </a:ext>
            </a:extLst>
          </p:cNvPr>
          <p:cNvSpPr/>
          <p:nvPr/>
        </p:nvSpPr>
        <p:spPr>
          <a:xfrm>
            <a:off x="6411634" y="4760088"/>
            <a:ext cx="720000" cy="720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7" name="순서도: 연결자 16">
            <a:extLst>
              <a:ext uri="{FF2B5EF4-FFF2-40B4-BE49-F238E27FC236}">
                <a16:creationId xmlns:a16="http://schemas.microsoft.com/office/drawing/2014/main" id="{C59146C4-5582-4EFB-AB68-20899A4E714F}"/>
              </a:ext>
            </a:extLst>
          </p:cNvPr>
          <p:cNvSpPr/>
          <p:nvPr/>
        </p:nvSpPr>
        <p:spPr>
          <a:xfrm>
            <a:off x="7961226" y="4760088"/>
            <a:ext cx="720000" cy="720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18" name="순서도: 연결자 17">
            <a:extLst>
              <a:ext uri="{FF2B5EF4-FFF2-40B4-BE49-F238E27FC236}">
                <a16:creationId xmlns:a16="http://schemas.microsoft.com/office/drawing/2014/main" id="{FFC7D68C-7BB2-4CF0-9AFB-75F9A85D8E0B}"/>
              </a:ext>
            </a:extLst>
          </p:cNvPr>
          <p:cNvSpPr/>
          <p:nvPr/>
        </p:nvSpPr>
        <p:spPr>
          <a:xfrm>
            <a:off x="9393152" y="4760088"/>
            <a:ext cx="720000" cy="720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순서도: 연결자 18">
            <a:extLst>
              <a:ext uri="{FF2B5EF4-FFF2-40B4-BE49-F238E27FC236}">
                <a16:creationId xmlns:a16="http://schemas.microsoft.com/office/drawing/2014/main" id="{3D7131A4-915B-4F7B-B0A4-F3C00D2BF88F}"/>
              </a:ext>
            </a:extLst>
          </p:cNvPr>
          <p:cNvSpPr/>
          <p:nvPr/>
        </p:nvSpPr>
        <p:spPr>
          <a:xfrm>
            <a:off x="11185078" y="4760088"/>
            <a:ext cx="720000" cy="720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28C648E2-E412-4B9D-A2EC-CCE3FB1608B9}"/>
              </a:ext>
            </a:extLst>
          </p:cNvPr>
          <p:cNvCxnSpPr>
            <a:cxnSpLocks/>
            <a:stCxn id="12" idx="0"/>
            <a:endCxn id="8" idx="4"/>
          </p:cNvCxnSpPr>
          <p:nvPr/>
        </p:nvCxnSpPr>
        <p:spPr>
          <a:xfrm flipV="1">
            <a:off x="890234" y="4179343"/>
            <a:ext cx="720000" cy="5807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ED333D17-6AED-42C0-86AC-C69C16A98F66}"/>
              </a:ext>
            </a:extLst>
          </p:cNvPr>
          <p:cNvCxnSpPr>
            <a:cxnSpLocks/>
            <a:stCxn id="13" idx="0"/>
            <a:endCxn id="8" idx="4"/>
          </p:cNvCxnSpPr>
          <p:nvPr/>
        </p:nvCxnSpPr>
        <p:spPr>
          <a:xfrm flipH="1" flipV="1">
            <a:off x="1610234" y="4179343"/>
            <a:ext cx="828614" cy="5807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F0606813-F6C4-4B92-BF20-43C02F3D7218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1610234" y="2988437"/>
            <a:ext cx="1489839" cy="4709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1CE41159-5F14-4680-A0D9-05ED07757DA1}"/>
              </a:ext>
            </a:extLst>
          </p:cNvPr>
          <p:cNvCxnSpPr>
            <a:cxnSpLocks/>
            <a:stCxn id="9" idx="0"/>
          </p:cNvCxnSpPr>
          <p:nvPr/>
        </p:nvCxnSpPr>
        <p:spPr>
          <a:xfrm flipH="1" flipV="1">
            <a:off x="3100074" y="2988437"/>
            <a:ext cx="1537164" cy="4709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F837186C-E649-4CA3-913F-590091A31C48}"/>
              </a:ext>
            </a:extLst>
          </p:cNvPr>
          <p:cNvCxnSpPr>
            <a:cxnSpLocks/>
            <a:stCxn id="14" idx="0"/>
          </p:cNvCxnSpPr>
          <p:nvPr/>
        </p:nvCxnSpPr>
        <p:spPr>
          <a:xfrm flipV="1">
            <a:off x="3800110" y="4179344"/>
            <a:ext cx="838520" cy="5807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113E6D43-BEE7-49B9-9DC9-17C519834B08}"/>
              </a:ext>
            </a:extLst>
          </p:cNvPr>
          <p:cNvCxnSpPr>
            <a:cxnSpLocks/>
            <a:stCxn id="15" idx="0"/>
          </p:cNvCxnSpPr>
          <p:nvPr/>
        </p:nvCxnSpPr>
        <p:spPr>
          <a:xfrm flipH="1" flipV="1">
            <a:off x="4643282" y="4179344"/>
            <a:ext cx="874220" cy="5807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E685B554-9B78-4642-A326-4EE682F482EA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3100073" y="1883127"/>
            <a:ext cx="2985505" cy="3853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309B4A8A-BB4D-41BF-B32C-ACC96A5F84FD}"/>
              </a:ext>
            </a:extLst>
          </p:cNvPr>
          <p:cNvCxnSpPr>
            <a:cxnSpLocks/>
            <a:stCxn id="7" idx="0"/>
          </p:cNvCxnSpPr>
          <p:nvPr/>
        </p:nvCxnSpPr>
        <p:spPr>
          <a:xfrm flipH="1" flipV="1">
            <a:off x="6119622" y="1883127"/>
            <a:ext cx="2739398" cy="3853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2F85035F-DBBF-4B1D-94E3-CE0BB5FCEAEA}"/>
              </a:ext>
            </a:extLst>
          </p:cNvPr>
          <p:cNvCxnSpPr>
            <a:cxnSpLocks/>
            <a:endCxn id="7" idx="4"/>
          </p:cNvCxnSpPr>
          <p:nvPr/>
        </p:nvCxnSpPr>
        <p:spPr>
          <a:xfrm flipV="1">
            <a:off x="7419504" y="2988435"/>
            <a:ext cx="1439516" cy="4709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E56F230C-355F-4F5D-9F61-D38D74584FF7}"/>
              </a:ext>
            </a:extLst>
          </p:cNvPr>
          <p:cNvCxnSpPr>
            <a:cxnSpLocks/>
            <a:stCxn id="11" idx="0"/>
          </p:cNvCxnSpPr>
          <p:nvPr/>
        </p:nvCxnSpPr>
        <p:spPr>
          <a:xfrm flipH="1" flipV="1">
            <a:off x="8862886" y="2988437"/>
            <a:ext cx="1718880" cy="5167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2FC7BE79-3490-43C2-BABC-4A55CA17F95A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6771634" y="4179346"/>
            <a:ext cx="639442" cy="5807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AD727062-70C4-4DA4-ABB5-EE94A7DBE8ED}"/>
              </a:ext>
            </a:extLst>
          </p:cNvPr>
          <p:cNvCxnSpPr>
            <a:cxnSpLocks/>
            <a:endCxn id="10" idx="4"/>
          </p:cNvCxnSpPr>
          <p:nvPr/>
        </p:nvCxnSpPr>
        <p:spPr>
          <a:xfrm flipH="1" flipV="1">
            <a:off x="7419020" y="4179343"/>
            <a:ext cx="878872" cy="5807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98DE9B01-8980-4C74-A837-B32AE9762F29}"/>
              </a:ext>
            </a:extLst>
          </p:cNvPr>
          <p:cNvCxnSpPr>
            <a:cxnSpLocks/>
            <a:stCxn id="18" idx="0"/>
          </p:cNvCxnSpPr>
          <p:nvPr/>
        </p:nvCxnSpPr>
        <p:spPr>
          <a:xfrm flipV="1">
            <a:off x="9753152" y="4225226"/>
            <a:ext cx="828614" cy="5348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9AAE226B-89C8-49D7-BB72-53470F1DC0AF}"/>
              </a:ext>
            </a:extLst>
          </p:cNvPr>
          <p:cNvCxnSpPr>
            <a:cxnSpLocks/>
            <a:stCxn id="19" idx="0"/>
          </p:cNvCxnSpPr>
          <p:nvPr/>
        </p:nvCxnSpPr>
        <p:spPr>
          <a:xfrm flipH="1" flipV="1">
            <a:off x="10595240" y="4225226"/>
            <a:ext cx="949838" cy="5348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화살표: 아래쪽 1">
            <a:extLst>
              <a:ext uri="{FF2B5EF4-FFF2-40B4-BE49-F238E27FC236}">
                <a16:creationId xmlns:a16="http://schemas.microsoft.com/office/drawing/2014/main" id="{D1CA5347-B7C0-47FC-8F01-377FB1C07C96}"/>
              </a:ext>
            </a:extLst>
          </p:cNvPr>
          <p:cNvSpPr/>
          <p:nvPr/>
        </p:nvSpPr>
        <p:spPr>
          <a:xfrm>
            <a:off x="5877502" y="570451"/>
            <a:ext cx="439322" cy="592674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0014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7B0C39E-C8D2-43BB-B60F-D90E78FD1DCE}"/>
              </a:ext>
            </a:extLst>
          </p:cNvPr>
          <p:cNvSpPr txBox="1"/>
          <p:nvPr/>
        </p:nvSpPr>
        <p:spPr>
          <a:xfrm>
            <a:off x="654342" y="570451"/>
            <a:ext cx="34977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bottom-up </a:t>
            </a:r>
            <a:r>
              <a:rPr lang="ko-KR" altLang="en-US" dirty="0"/>
              <a:t>형식의 </a:t>
            </a:r>
            <a:r>
              <a:rPr lang="en-US" altLang="ko-KR" dirty="0" err="1"/>
              <a:t>init</a:t>
            </a:r>
            <a:r>
              <a:rPr lang="en-US" altLang="ko-KR" dirty="0"/>
              <a:t> (n=6)</a:t>
            </a:r>
          </a:p>
          <a:p>
            <a:pPr marL="342900" indent="-342900">
              <a:buAutoNum type="arabicPeriod"/>
            </a:pPr>
            <a:r>
              <a:rPr lang="en-US" altLang="ko-KR" dirty="0"/>
              <a:t>Top-down </a:t>
            </a:r>
            <a:r>
              <a:rPr lang="ko-KR" altLang="en-US" dirty="0"/>
              <a:t>형식의 </a:t>
            </a:r>
            <a:r>
              <a:rPr lang="en-US" altLang="ko-KR" dirty="0"/>
              <a:t>sum (2-5)</a:t>
            </a:r>
          </a:p>
          <a:p>
            <a:endParaRPr lang="ko-KR" altLang="en-US" dirty="0"/>
          </a:p>
        </p:txBody>
      </p:sp>
      <p:sp>
        <p:nvSpPr>
          <p:cNvPr id="5" name="순서도: 연결자 4">
            <a:extLst>
              <a:ext uri="{FF2B5EF4-FFF2-40B4-BE49-F238E27FC236}">
                <a16:creationId xmlns:a16="http://schemas.microsoft.com/office/drawing/2014/main" id="{AE04EB65-D140-462B-8DF4-B5BF49BE539F}"/>
              </a:ext>
            </a:extLst>
          </p:cNvPr>
          <p:cNvSpPr/>
          <p:nvPr/>
        </p:nvSpPr>
        <p:spPr>
          <a:xfrm>
            <a:off x="5736000" y="1163126"/>
            <a:ext cx="720000" cy="720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1-8</a:t>
            </a:r>
            <a:endParaRPr lang="ko-KR" altLang="en-US" sz="1600" dirty="0"/>
          </a:p>
        </p:txBody>
      </p:sp>
      <p:sp>
        <p:nvSpPr>
          <p:cNvPr id="6" name="순서도: 연결자 5">
            <a:extLst>
              <a:ext uri="{FF2B5EF4-FFF2-40B4-BE49-F238E27FC236}">
                <a16:creationId xmlns:a16="http://schemas.microsoft.com/office/drawing/2014/main" id="{C38BA3D7-3D04-4196-8982-5CE7CCEDDF7B}"/>
              </a:ext>
            </a:extLst>
          </p:cNvPr>
          <p:cNvSpPr/>
          <p:nvPr/>
        </p:nvSpPr>
        <p:spPr>
          <a:xfrm>
            <a:off x="2740073" y="2268435"/>
            <a:ext cx="720000" cy="720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1-4</a:t>
            </a:r>
            <a:endParaRPr lang="ko-KR" altLang="en-US" sz="1600" dirty="0"/>
          </a:p>
        </p:txBody>
      </p:sp>
      <p:sp>
        <p:nvSpPr>
          <p:cNvPr id="7" name="순서도: 연결자 6">
            <a:extLst>
              <a:ext uri="{FF2B5EF4-FFF2-40B4-BE49-F238E27FC236}">
                <a16:creationId xmlns:a16="http://schemas.microsoft.com/office/drawing/2014/main" id="{A754EF6D-A0ED-4884-8538-AA78A5BFC75A}"/>
              </a:ext>
            </a:extLst>
          </p:cNvPr>
          <p:cNvSpPr/>
          <p:nvPr/>
        </p:nvSpPr>
        <p:spPr>
          <a:xfrm>
            <a:off x="8499020" y="2268435"/>
            <a:ext cx="720000" cy="720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5-8</a:t>
            </a:r>
            <a:endParaRPr lang="ko-KR" altLang="en-US" sz="1600" dirty="0"/>
          </a:p>
        </p:txBody>
      </p:sp>
      <p:sp>
        <p:nvSpPr>
          <p:cNvPr id="8" name="순서도: 연결자 7">
            <a:extLst>
              <a:ext uri="{FF2B5EF4-FFF2-40B4-BE49-F238E27FC236}">
                <a16:creationId xmlns:a16="http://schemas.microsoft.com/office/drawing/2014/main" id="{29F296EE-123D-48DC-BC3A-E0E78966309C}"/>
              </a:ext>
            </a:extLst>
          </p:cNvPr>
          <p:cNvSpPr/>
          <p:nvPr/>
        </p:nvSpPr>
        <p:spPr>
          <a:xfrm>
            <a:off x="1250234" y="3459343"/>
            <a:ext cx="720000" cy="720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1-2</a:t>
            </a:r>
            <a:endParaRPr lang="ko-KR" altLang="en-US" sz="1600" dirty="0"/>
          </a:p>
        </p:txBody>
      </p:sp>
      <p:sp>
        <p:nvSpPr>
          <p:cNvPr id="9" name="순서도: 연결자 8">
            <a:extLst>
              <a:ext uri="{FF2B5EF4-FFF2-40B4-BE49-F238E27FC236}">
                <a16:creationId xmlns:a16="http://schemas.microsoft.com/office/drawing/2014/main" id="{4F547D32-938C-4119-9214-0D063EFCAA1A}"/>
              </a:ext>
            </a:extLst>
          </p:cNvPr>
          <p:cNvSpPr/>
          <p:nvPr/>
        </p:nvSpPr>
        <p:spPr>
          <a:xfrm>
            <a:off x="4277238" y="3459343"/>
            <a:ext cx="720000" cy="720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3-4</a:t>
            </a:r>
            <a:endParaRPr lang="ko-KR" altLang="en-US" sz="1600" dirty="0"/>
          </a:p>
        </p:txBody>
      </p:sp>
      <p:sp>
        <p:nvSpPr>
          <p:cNvPr id="10" name="순서도: 연결자 9">
            <a:extLst>
              <a:ext uri="{FF2B5EF4-FFF2-40B4-BE49-F238E27FC236}">
                <a16:creationId xmlns:a16="http://schemas.microsoft.com/office/drawing/2014/main" id="{760A3E31-D2C2-43A3-B163-2CB478AB3FC8}"/>
              </a:ext>
            </a:extLst>
          </p:cNvPr>
          <p:cNvSpPr/>
          <p:nvPr/>
        </p:nvSpPr>
        <p:spPr>
          <a:xfrm>
            <a:off x="7059020" y="3459343"/>
            <a:ext cx="720000" cy="720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5-6</a:t>
            </a:r>
            <a:endParaRPr lang="ko-KR" altLang="en-US" sz="1600" dirty="0"/>
          </a:p>
        </p:txBody>
      </p:sp>
      <p:sp>
        <p:nvSpPr>
          <p:cNvPr id="11" name="순서도: 연결자 10">
            <a:extLst>
              <a:ext uri="{FF2B5EF4-FFF2-40B4-BE49-F238E27FC236}">
                <a16:creationId xmlns:a16="http://schemas.microsoft.com/office/drawing/2014/main" id="{FC18A98A-1532-490E-B8F2-8ACF91CD522A}"/>
              </a:ext>
            </a:extLst>
          </p:cNvPr>
          <p:cNvSpPr/>
          <p:nvPr/>
        </p:nvSpPr>
        <p:spPr>
          <a:xfrm>
            <a:off x="10221766" y="3505225"/>
            <a:ext cx="720000" cy="720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순서도: 연결자 11">
            <a:extLst>
              <a:ext uri="{FF2B5EF4-FFF2-40B4-BE49-F238E27FC236}">
                <a16:creationId xmlns:a16="http://schemas.microsoft.com/office/drawing/2014/main" id="{E8CA82FE-B6BB-45DC-A6B0-875C1BA1CD29}"/>
              </a:ext>
            </a:extLst>
          </p:cNvPr>
          <p:cNvSpPr/>
          <p:nvPr/>
        </p:nvSpPr>
        <p:spPr>
          <a:xfrm>
            <a:off x="530234" y="4760088"/>
            <a:ext cx="720000" cy="720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1</a:t>
            </a:r>
            <a:endParaRPr lang="ko-KR" altLang="en-US" sz="1600" dirty="0"/>
          </a:p>
        </p:txBody>
      </p:sp>
      <p:sp>
        <p:nvSpPr>
          <p:cNvPr id="13" name="순서도: 연결자 12">
            <a:extLst>
              <a:ext uri="{FF2B5EF4-FFF2-40B4-BE49-F238E27FC236}">
                <a16:creationId xmlns:a16="http://schemas.microsoft.com/office/drawing/2014/main" id="{7E128954-1E0C-43BB-9E49-FB620F4B6FC5}"/>
              </a:ext>
            </a:extLst>
          </p:cNvPr>
          <p:cNvSpPr/>
          <p:nvPr/>
        </p:nvSpPr>
        <p:spPr>
          <a:xfrm>
            <a:off x="2078848" y="4760088"/>
            <a:ext cx="720000" cy="720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2</a:t>
            </a:r>
            <a:endParaRPr lang="ko-KR" altLang="en-US" sz="1600" dirty="0"/>
          </a:p>
        </p:txBody>
      </p:sp>
      <p:sp>
        <p:nvSpPr>
          <p:cNvPr id="14" name="순서도: 연결자 13">
            <a:extLst>
              <a:ext uri="{FF2B5EF4-FFF2-40B4-BE49-F238E27FC236}">
                <a16:creationId xmlns:a16="http://schemas.microsoft.com/office/drawing/2014/main" id="{8D65D6BA-1020-446D-9FDB-75F7C263F948}"/>
              </a:ext>
            </a:extLst>
          </p:cNvPr>
          <p:cNvSpPr/>
          <p:nvPr/>
        </p:nvSpPr>
        <p:spPr>
          <a:xfrm>
            <a:off x="3440110" y="4760088"/>
            <a:ext cx="720000" cy="720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5" name="순서도: 연결자 14">
            <a:extLst>
              <a:ext uri="{FF2B5EF4-FFF2-40B4-BE49-F238E27FC236}">
                <a16:creationId xmlns:a16="http://schemas.microsoft.com/office/drawing/2014/main" id="{0E03D06D-2C62-4BC4-9B58-7856A2D4A19F}"/>
              </a:ext>
            </a:extLst>
          </p:cNvPr>
          <p:cNvSpPr/>
          <p:nvPr/>
        </p:nvSpPr>
        <p:spPr>
          <a:xfrm>
            <a:off x="5157502" y="4760088"/>
            <a:ext cx="720000" cy="720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6" name="순서도: 연결자 15">
            <a:extLst>
              <a:ext uri="{FF2B5EF4-FFF2-40B4-BE49-F238E27FC236}">
                <a16:creationId xmlns:a16="http://schemas.microsoft.com/office/drawing/2014/main" id="{41E47BE6-2485-46F7-9C13-015330DE7144}"/>
              </a:ext>
            </a:extLst>
          </p:cNvPr>
          <p:cNvSpPr/>
          <p:nvPr/>
        </p:nvSpPr>
        <p:spPr>
          <a:xfrm>
            <a:off x="6411634" y="4760088"/>
            <a:ext cx="720000" cy="720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7" name="순서도: 연결자 16">
            <a:extLst>
              <a:ext uri="{FF2B5EF4-FFF2-40B4-BE49-F238E27FC236}">
                <a16:creationId xmlns:a16="http://schemas.microsoft.com/office/drawing/2014/main" id="{C59146C4-5582-4EFB-AB68-20899A4E714F}"/>
              </a:ext>
            </a:extLst>
          </p:cNvPr>
          <p:cNvSpPr/>
          <p:nvPr/>
        </p:nvSpPr>
        <p:spPr>
          <a:xfrm>
            <a:off x="7961226" y="4760088"/>
            <a:ext cx="720000" cy="720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18" name="순서도: 연결자 17">
            <a:extLst>
              <a:ext uri="{FF2B5EF4-FFF2-40B4-BE49-F238E27FC236}">
                <a16:creationId xmlns:a16="http://schemas.microsoft.com/office/drawing/2014/main" id="{FFC7D68C-7BB2-4CF0-9AFB-75F9A85D8E0B}"/>
              </a:ext>
            </a:extLst>
          </p:cNvPr>
          <p:cNvSpPr/>
          <p:nvPr/>
        </p:nvSpPr>
        <p:spPr>
          <a:xfrm>
            <a:off x="9393152" y="4760088"/>
            <a:ext cx="720000" cy="720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순서도: 연결자 18">
            <a:extLst>
              <a:ext uri="{FF2B5EF4-FFF2-40B4-BE49-F238E27FC236}">
                <a16:creationId xmlns:a16="http://schemas.microsoft.com/office/drawing/2014/main" id="{3D7131A4-915B-4F7B-B0A4-F3C00D2BF88F}"/>
              </a:ext>
            </a:extLst>
          </p:cNvPr>
          <p:cNvSpPr/>
          <p:nvPr/>
        </p:nvSpPr>
        <p:spPr>
          <a:xfrm>
            <a:off x="11185078" y="4760088"/>
            <a:ext cx="720000" cy="720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28C648E2-E412-4B9D-A2EC-CCE3FB1608B9}"/>
              </a:ext>
            </a:extLst>
          </p:cNvPr>
          <p:cNvCxnSpPr>
            <a:cxnSpLocks/>
            <a:stCxn id="12" idx="0"/>
            <a:endCxn id="8" idx="4"/>
          </p:cNvCxnSpPr>
          <p:nvPr/>
        </p:nvCxnSpPr>
        <p:spPr>
          <a:xfrm flipV="1">
            <a:off x="890234" y="4179343"/>
            <a:ext cx="720000" cy="5807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ED333D17-6AED-42C0-86AC-C69C16A98F66}"/>
              </a:ext>
            </a:extLst>
          </p:cNvPr>
          <p:cNvCxnSpPr>
            <a:cxnSpLocks/>
            <a:stCxn id="13" idx="0"/>
            <a:endCxn id="8" idx="4"/>
          </p:cNvCxnSpPr>
          <p:nvPr/>
        </p:nvCxnSpPr>
        <p:spPr>
          <a:xfrm flipH="1" flipV="1">
            <a:off x="1610234" y="4179343"/>
            <a:ext cx="828614" cy="5807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F0606813-F6C4-4B92-BF20-43C02F3D7218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1610234" y="2988437"/>
            <a:ext cx="1489839" cy="4709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1CE41159-5F14-4680-A0D9-05ED07757DA1}"/>
              </a:ext>
            </a:extLst>
          </p:cNvPr>
          <p:cNvCxnSpPr>
            <a:cxnSpLocks/>
            <a:stCxn id="9" idx="0"/>
          </p:cNvCxnSpPr>
          <p:nvPr/>
        </p:nvCxnSpPr>
        <p:spPr>
          <a:xfrm flipH="1" flipV="1">
            <a:off x="3100074" y="2988437"/>
            <a:ext cx="1537164" cy="4709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F837186C-E649-4CA3-913F-590091A31C48}"/>
              </a:ext>
            </a:extLst>
          </p:cNvPr>
          <p:cNvCxnSpPr>
            <a:cxnSpLocks/>
            <a:stCxn id="14" idx="0"/>
          </p:cNvCxnSpPr>
          <p:nvPr/>
        </p:nvCxnSpPr>
        <p:spPr>
          <a:xfrm flipV="1">
            <a:off x="3800110" y="4179344"/>
            <a:ext cx="838520" cy="5807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113E6D43-BEE7-49B9-9DC9-17C519834B08}"/>
              </a:ext>
            </a:extLst>
          </p:cNvPr>
          <p:cNvCxnSpPr>
            <a:cxnSpLocks/>
            <a:stCxn id="15" idx="0"/>
          </p:cNvCxnSpPr>
          <p:nvPr/>
        </p:nvCxnSpPr>
        <p:spPr>
          <a:xfrm flipH="1" flipV="1">
            <a:off x="4643282" y="4179344"/>
            <a:ext cx="874220" cy="5807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E685B554-9B78-4642-A326-4EE682F482EA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3100073" y="1883127"/>
            <a:ext cx="2985505" cy="3853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309B4A8A-BB4D-41BF-B32C-ACC96A5F84FD}"/>
              </a:ext>
            </a:extLst>
          </p:cNvPr>
          <p:cNvCxnSpPr>
            <a:cxnSpLocks/>
            <a:stCxn id="7" idx="0"/>
          </p:cNvCxnSpPr>
          <p:nvPr/>
        </p:nvCxnSpPr>
        <p:spPr>
          <a:xfrm flipH="1" flipV="1">
            <a:off x="6119622" y="1883127"/>
            <a:ext cx="2739398" cy="3853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2F85035F-DBBF-4B1D-94E3-CE0BB5FCEAEA}"/>
              </a:ext>
            </a:extLst>
          </p:cNvPr>
          <p:cNvCxnSpPr>
            <a:cxnSpLocks/>
            <a:endCxn id="7" idx="4"/>
          </p:cNvCxnSpPr>
          <p:nvPr/>
        </p:nvCxnSpPr>
        <p:spPr>
          <a:xfrm flipV="1">
            <a:off x="7419504" y="2988435"/>
            <a:ext cx="1439516" cy="4709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E56F230C-355F-4F5D-9F61-D38D74584FF7}"/>
              </a:ext>
            </a:extLst>
          </p:cNvPr>
          <p:cNvCxnSpPr>
            <a:cxnSpLocks/>
            <a:stCxn id="11" idx="0"/>
          </p:cNvCxnSpPr>
          <p:nvPr/>
        </p:nvCxnSpPr>
        <p:spPr>
          <a:xfrm flipH="1" flipV="1">
            <a:off x="8862886" y="2988437"/>
            <a:ext cx="1718880" cy="5167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2FC7BE79-3490-43C2-BABC-4A55CA17F95A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6771634" y="4179346"/>
            <a:ext cx="639442" cy="5807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AD727062-70C4-4DA4-ABB5-EE94A7DBE8ED}"/>
              </a:ext>
            </a:extLst>
          </p:cNvPr>
          <p:cNvCxnSpPr>
            <a:cxnSpLocks/>
            <a:endCxn id="10" idx="4"/>
          </p:cNvCxnSpPr>
          <p:nvPr/>
        </p:nvCxnSpPr>
        <p:spPr>
          <a:xfrm flipH="1" flipV="1">
            <a:off x="7419020" y="4179343"/>
            <a:ext cx="878872" cy="5807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98DE9B01-8980-4C74-A837-B32AE9762F29}"/>
              </a:ext>
            </a:extLst>
          </p:cNvPr>
          <p:cNvCxnSpPr>
            <a:cxnSpLocks/>
            <a:stCxn id="18" idx="0"/>
          </p:cNvCxnSpPr>
          <p:nvPr/>
        </p:nvCxnSpPr>
        <p:spPr>
          <a:xfrm flipV="1">
            <a:off x="9753152" y="4225226"/>
            <a:ext cx="828614" cy="5348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9AAE226B-89C8-49D7-BB72-53470F1DC0AF}"/>
              </a:ext>
            </a:extLst>
          </p:cNvPr>
          <p:cNvCxnSpPr>
            <a:cxnSpLocks/>
            <a:stCxn id="19" idx="0"/>
          </p:cNvCxnSpPr>
          <p:nvPr/>
        </p:nvCxnSpPr>
        <p:spPr>
          <a:xfrm flipH="1" flipV="1">
            <a:off x="10595240" y="4225226"/>
            <a:ext cx="949838" cy="5348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화살표: 아래쪽 1">
            <a:extLst>
              <a:ext uri="{FF2B5EF4-FFF2-40B4-BE49-F238E27FC236}">
                <a16:creationId xmlns:a16="http://schemas.microsoft.com/office/drawing/2014/main" id="{D1CA5347-B7C0-47FC-8F01-377FB1C07C96}"/>
              </a:ext>
            </a:extLst>
          </p:cNvPr>
          <p:cNvSpPr/>
          <p:nvPr/>
        </p:nvSpPr>
        <p:spPr>
          <a:xfrm>
            <a:off x="5877502" y="570451"/>
            <a:ext cx="439322" cy="592674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화살표: 아래쪽 33">
            <a:extLst>
              <a:ext uri="{FF2B5EF4-FFF2-40B4-BE49-F238E27FC236}">
                <a16:creationId xmlns:a16="http://schemas.microsoft.com/office/drawing/2014/main" id="{18BE6649-1161-49A4-B3AA-A702908969B1}"/>
              </a:ext>
            </a:extLst>
          </p:cNvPr>
          <p:cNvSpPr/>
          <p:nvPr/>
        </p:nvSpPr>
        <p:spPr>
          <a:xfrm>
            <a:off x="2893658" y="1675759"/>
            <a:ext cx="439322" cy="592674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화살표: 아래쪽 35">
            <a:extLst>
              <a:ext uri="{FF2B5EF4-FFF2-40B4-BE49-F238E27FC236}">
                <a16:creationId xmlns:a16="http://schemas.microsoft.com/office/drawing/2014/main" id="{AD055909-1886-4C7B-ABD3-14B2EC1C16A3}"/>
              </a:ext>
            </a:extLst>
          </p:cNvPr>
          <p:cNvSpPr/>
          <p:nvPr/>
        </p:nvSpPr>
        <p:spPr>
          <a:xfrm>
            <a:off x="8639359" y="1675759"/>
            <a:ext cx="439322" cy="592674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66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7B0C39E-C8D2-43BB-B60F-D90E78FD1DCE}"/>
              </a:ext>
            </a:extLst>
          </p:cNvPr>
          <p:cNvSpPr txBox="1"/>
          <p:nvPr/>
        </p:nvSpPr>
        <p:spPr>
          <a:xfrm>
            <a:off x="654342" y="570451"/>
            <a:ext cx="34977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bottom-up </a:t>
            </a:r>
            <a:r>
              <a:rPr lang="ko-KR" altLang="en-US" dirty="0"/>
              <a:t>형식의 </a:t>
            </a:r>
            <a:r>
              <a:rPr lang="en-US" altLang="ko-KR" dirty="0" err="1"/>
              <a:t>init</a:t>
            </a:r>
            <a:r>
              <a:rPr lang="en-US" altLang="ko-KR" dirty="0"/>
              <a:t> (n=6)</a:t>
            </a:r>
          </a:p>
          <a:p>
            <a:pPr marL="342900" indent="-342900">
              <a:buAutoNum type="arabicPeriod"/>
            </a:pPr>
            <a:r>
              <a:rPr lang="en-US" altLang="ko-KR" dirty="0"/>
              <a:t>Top-down </a:t>
            </a:r>
            <a:r>
              <a:rPr lang="ko-KR" altLang="en-US" dirty="0"/>
              <a:t>형식의 </a:t>
            </a:r>
            <a:r>
              <a:rPr lang="en-US" altLang="ko-KR" dirty="0"/>
              <a:t>sum (2-5)</a:t>
            </a:r>
          </a:p>
          <a:p>
            <a:endParaRPr lang="ko-KR" altLang="en-US" dirty="0"/>
          </a:p>
        </p:txBody>
      </p:sp>
      <p:sp>
        <p:nvSpPr>
          <p:cNvPr id="5" name="순서도: 연결자 4">
            <a:extLst>
              <a:ext uri="{FF2B5EF4-FFF2-40B4-BE49-F238E27FC236}">
                <a16:creationId xmlns:a16="http://schemas.microsoft.com/office/drawing/2014/main" id="{AE04EB65-D140-462B-8DF4-B5BF49BE539F}"/>
              </a:ext>
            </a:extLst>
          </p:cNvPr>
          <p:cNvSpPr/>
          <p:nvPr/>
        </p:nvSpPr>
        <p:spPr>
          <a:xfrm>
            <a:off x="5736000" y="1163126"/>
            <a:ext cx="720000" cy="720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1-8</a:t>
            </a:r>
            <a:endParaRPr lang="ko-KR" altLang="en-US" sz="1600" dirty="0"/>
          </a:p>
        </p:txBody>
      </p:sp>
      <p:sp>
        <p:nvSpPr>
          <p:cNvPr id="6" name="순서도: 연결자 5">
            <a:extLst>
              <a:ext uri="{FF2B5EF4-FFF2-40B4-BE49-F238E27FC236}">
                <a16:creationId xmlns:a16="http://schemas.microsoft.com/office/drawing/2014/main" id="{C38BA3D7-3D04-4196-8982-5CE7CCEDDF7B}"/>
              </a:ext>
            </a:extLst>
          </p:cNvPr>
          <p:cNvSpPr/>
          <p:nvPr/>
        </p:nvSpPr>
        <p:spPr>
          <a:xfrm>
            <a:off x="2740073" y="2268435"/>
            <a:ext cx="720000" cy="720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1-4</a:t>
            </a:r>
            <a:endParaRPr lang="ko-KR" altLang="en-US" sz="1600" dirty="0"/>
          </a:p>
        </p:txBody>
      </p:sp>
      <p:sp>
        <p:nvSpPr>
          <p:cNvPr id="7" name="순서도: 연결자 6">
            <a:extLst>
              <a:ext uri="{FF2B5EF4-FFF2-40B4-BE49-F238E27FC236}">
                <a16:creationId xmlns:a16="http://schemas.microsoft.com/office/drawing/2014/main" id="{A754EF6D-A0ED-4884-8538-AA78A5BFC75A}"/>
              </a:ext>
            </a:extLst>
          </p:cNvPr>
          <p:cNvSpPr/>
          <p:nvPr/>
        </p:nvSpPr>
        <p:spPr>
          <a:xfrm>
            <a:off x="8499020" y="2268435"/>
            <a:ext cx="720000" cy="720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5-8</a:t>
            </a:r>
            <a:endParaRPr lang="ko-KR" altLang="en-US" sz="1600" dirty="0"/>
          </a:p>
        </p:txBody>
      </p:sp>
      <p:sp>
        <p:nvSpPr>
          <p:cNvPr id="8" name="순서도: 연결자 7">
            <a:extLst>
              <a:ext uri="{FF2B5EF4-FFF2-40B4-BE49-F238E27FC236}">
                <a16:creationId xmlns:a16="http://schemas.microsoft.com/office/drawing/2014/main" id="{29F296EE-123D-48DC-BC3A-E0E78966309C}"/>
              </a:ext>
            </a:extLst>
          </p:cNvPr>
          <p:cNvSpPr/>
          <p:nvPr/>
        </p:nvSpPr>
        <p:spPr>
          <a:xfrm>
            <a:off x="1250234" y="3459343"/>
            <a:ext cx="720000" cy="720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1-2</a:t>
            </a:r>
            <a:endParaRPr lang="ko-KR" altLang="en-US" sz="1600" dirty="0"/>
          </a:p>
        </p:txBody>
      </p:sp>
      <p:sp>
        <p:nvSpPr>
          <p:cNvPr id="9" name="순서도: 연결자 8">
            <a:extLst>
              <a:ext uri="{FF2B5EF4-FFF2-40B4-BE49-F238E27FC236}">
                <a16:creationId xmlns:a16="http://schemas.microsoft.com/office/drawing/2014/main" id="{4F547D32-938C-4119-9214-0D063EFCAA1A}"/>
              </a:ext>
            </a:extLst>
          </p:cNvPr>
          <p:cNvSpPr/>
          <p:nvPr/>
        </p:nvSpPr>
        <p:spPr>
          <a:xfrm>
            <a:off x="4277238" y="3459343"/>
            <a:ext cx="720000" cy="72000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3-4</a:t>
            </a:r>
            <a:endParaRPr lang="ko-KR" altLang="en-US" sz="1600" dirty="0"/>
          </a:p>
        </p:txBody>
      </p:sp>
      <p:sp>
        <p:nvSpPr>
          <p:cNvPr id="10" name="순서도: 연결자 9">
            <a:extLst>
              <a:ext uri="{FF2B5EF4-FFF2-40B4-BE49-F238E27FC236}">
                <a16:creationId xmlns:a16="http://schemas.microsoft.com/office/drawing/2014/main" id="{760A3E31-D2C2-43A3-B163-2CB478AB3FC8}"/>
              </a:ext>
            </a:extLst>
          </p:cNvPr>
          <p:cNvSpPr/>
          <p:nvPr/>
        </p:nvSpPr>
        <p:spPr>
          <a:xfrm>
            <a:off x="7059020" y="3459343"/>
            <a:ext cx="720000" cy="720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5-6</a:t>
            </a:r>
            <a:endParaRPr lang="ko-KR" altLang="en-US" sz="1600" dirty="0"/>
          </a:p>
        </p:txBody>
      </p:sp>
      <p:sp>
        <p:nvSpPr>
          <p:cNvPr id="11" name="순서도: 연결자 10">
            <a:extLst>
              <a:ext uri="{FF2B5EF4-FFF2-40B4-BE49-F238E27FC236}">
                <a16:creationId xmlns:a16="http://schemas.microsoft.com/office/drawing/2014/main" id="{FC18A98A-1532-490E-B8F2-8ACF91CD522A}"/>
              </a:ext>
            </a:extLst>
          </p:cNvPr>
          <p:cNvSpPr/>
          <p:nvPr/>
        </p:nvSpPr>
        <p:spPr>
          <a:xfrm>
            <a:off x="10221766" y="3505225"/>
            <a:ext cx="720000" cy="720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순서도: 연결자 11">
            <a:extLst>
              <a:ext uri="{FF2B5EF4-FFF2-40B4-BE49-F238E27FC236}">
                <a16:creationId xmlns:a16="http://schemas.microsoft.com/office/drawing/2014/main" id="{E8CA82FE-B6BB-45DC-A6B0-875C1BA1CD29}"/>
              </a:ext>
            </a:extLst>
          </p:cNvPr>
          <p:cNvSpPr/>
          <p:nvPr/>
        </p:nvSpPr>
        <p:spPr>
          <a:xfrm>
            <a:off x="530234" y="4760088"/>
            <a:ext cx="720000" cy="720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1</a:t>
            </a:r>
            <a:endParaRPr lang="ko-KR" altLang="en-US" sz="1600" dirty="0"/>
          </a:p>
        </p:txBody>
      </p:sp>
      <p:sp>
        <p:nvSpPr>
          <p:cNvPr id="13" name="순서도: 연결자 12">
            <a:extLst>
              <a:ext uri="{FF2B5EF4-FFF2-40B4-BE49-F238E27FC236}">
                <a16:creationId xmlns:a16="http://schemas.microsoft.com/office/drawing/2014/main" id="{7E128954-1E0C-43BB-9E49-FB620F4B6FC5}"/>
              </a:ext>
            </a:extLst>
          </p:cNvPr>
          <p:cNvSpPr/>
          <p:nvPr/>
        </p:nvSpPr>
        <p:spPr>
          <a:xfrm>
            <a:off x="2078848" y="4760088"/>
            <a:ext cx="720000" cy="720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2</a:t>
            </a:r>
            <a:endParaRPr lang="ko-KR" altLang="en-US" sz="1600" dirty="0"/>
          </a:p>
        </p:txBody>
      </p:sp>
      <p:sp>
        <p:nvSpPr>
          <p:cNvPr id="14" name="순서도: 연결자 13">
            <a:extLst>
              <a:ext uri="{FF2B5EF4-FFF2-40B4-BE49-F238E27FC236}">
                <a16:creationId xmlns:a16="http://schemas.microsoft.com/office/drawing/2014/main" id="{8D65D6BA-1020-446D-9FDB-75F7C263F948}"/>
              </a:ext>
            </a:extLst>
          </p:cNvPr>
          <p:cNvSpPr/>
          <p:nvPr/>
        </p:nvSpPr>
        <p:spPr>
          <a:xfrm>
            <a:off x="3440110" y="4760088"/>
            <a:ext cx="720000" cy="720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5" name="순서도: 연결자 14">
            <a:extLst>
              <a:ext uri="{FF2B5EF4-FFF2-40B4-BE49-F238E27FC236}">
                <a16:creationId xmlns:a16="http://schemas.microsoft.com/office/drawing/2014/main" id="{0E03D06D-2C62-4BC4-9B58-7856A2D4A19F}"/>
              </a:ext>
            </a:extLst>
          </p:cNvPr>
          <p:cNvSpPr/>
          <p:nvPr/>
        </p:nvSpPr>
        <p:spPr>
          <a:xfrm>
            <a:off x="5157502" y="4760088"/>
            <a:ext cx="720000" cy="720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6" name="순서도: 연결자 15">
            <a:extLst>
              <a:ext uri="{FF2B5EF4-FFF2-40B4-BE49-F238E27FC236}">
                <a16:creationId xmlns:a16="http://schemas.microsoft.com/office/drawing/2014/main" id="{41E47BE6-2485-46F7-9C13-015330DE7144}"/>
              </a:ext>
            </a:extLst>
          </p:cNvPr>
          <p:cNvSpPr/>
          <p:nvPr/>
        </p:nvSpPr>
        <p:spPr>
          <a:xfrm>
            <a:off x="6411634" y="4760088"/>
            <a:ext cx="720000" cy="720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7" name="순서도: 연결자 16">
            <a:extLst>
              <a:ext uri="{FF2B5EF4-FFF2-40B4-BE49-F238E27FC236}">
                <a16:creationId xmlns:a16="http://schemas.microsoft.com/office/drawing/2014/main" id="{C59146C4-5582-4EFB-AB68-20899A4E714F}"/>
              </a:ext>
            </a:extLst>
          </p:cNvPr>
          <p:cNvSpPr/>
          <p:nvPr/>
        </p:nvSpPr>
        <p:spPr>
          <a:xfrm>
            <a:off x="7961226" y="4760088"/>
            <a:ext cx="720000" cy="720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18" name="순서도: 연결자 17">
            <a:extLst>
              <a:ext uri="{FF2B5EF4-FFF2-40B4-BE49-F238E27FC236}">
                <a16:creationId xmlns:a16="http://schemas.microsoft.com/office/drawing/2014/main" id="{FFC7D68C-7BB2-4CF0-9AFB-75F9A85D8E0B}"/>
              </a:ext>
            </a:extLst>
          </p:cNvPr>
          <p:cNvSpPr/>
          <p:nvPr/>
        </p:nvSpPr>
        <p:spPr>
          <a:xfrm>
            <a:off x="9393152" y="4760088"/>
            <a:ext cx="720000" cy="720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순서도: 연결자 18">
            <a:extLst>
              <a:ext uri="{FF2B5EF4-FFF2-40B4-BE49-F238E27FC236}">
                <a16:creationId xmlns:a16="http://schemas.microsoft.com/office/drawing/2014/main" id="{3D7131A4-915B-4F7B-B0A4-F3C00D2BF88F}"/>
              </a:ext>
            </a:extLst>
          </p:cNvPr>
          <p:cNvSpPr/>
          <p:nvPr/>
        </p:nvSpPr>
        <p:spPr>
          <a:xfrm>
            <a:off x="11185078" y="4760088"/>
            <a:ext cx="720000" cy="720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28C648E2-E412-4B9D-A2EC-CCE3FB1608B9}"/>
              </a:ext>
            </a:extLst>
          </p:cNvPr>
          <p:cNvCxnSpPr>
            <a:cxnSpLocks/>
            <a:stCxn id="12" idx="0"/>
            <a:endCxn id="8" idx="4"/>
          </p:cNvCxnSpPr>
          <p:nvPr/>
        </p:nvCxnSpPr>
        <p:spPr>
          <a:xfrm flipV="1">
            <a:off x="890234" y="4179343"/>
            <a:ext cx="720000" cy="5807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ED333D17-6AED-42C0-86AC-C69C16A98F66}"/>
              </a:ext>
            </a:extLst>
          </p:cNvPr>
          <p:cNvCxnSpPr>
            <a:cxnSpLocks/>
            <a:stCxn id="13" idx="0"/>
            <a:endCxn id="8" idx="4"/>
          </p:cNvCxnSpPr>
          <p:nvPr/>
        </p:nvCxnSpPr>
        <p:spPr>
          <a:xfrm flipH="1" flipV="1">
            <a:off x="1610234" y="4179343"/>
            <a:ext cx="828614" cy="5807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F0606813-F6C4-4B92-BF20-43C02F3D7218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1610234" y="2988437"/>
            <a:ext cx="1489839" cy="4709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1CE41159-5F14-4680-A0D9-05ED07757DA1}"/>
              </a:ext>
            </a:extLst>
          </p:cNvPr>
          <p:cNvCxnSpPr>
            <a:cxnSpLocks/>
            <a:stCxn id="9" idx="0"/>
          </p:cNvCxnSpPr>
          <p:nvPr/>
        </p:nvCxnSpPr>
        <p:spPr>
          <a:xfrm flipH="1" flipV="1">
            <a:off x="3100074" y="2988437"/>
            <a:ext cx="1537164" cy="4709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F837186C-E649-4CA3-913F-590091A31C48}"/>
              </a:ext>
            </a:extLst>
          </p:cNvPr>
          <p:cNvCxnSpPr>
            <a:cxnSpLocks/>
            <a:stCxn id="14" idx="0"/>
          </p:cNvCxnSpPr>
          <p:nvPr/>
        </p:nvCxnSpPr>
        <p:spPr>
          <a:xfrm flipV="1">
            <a:off x="3800110" y="4179344"/>
            <a:ext cx="838520" cy="5807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113E6D43-BEE7-49B9-9DC9-17C519834B08}"/>
              </a:ext>
            </a:extLst>
          </p:cNvPr>
          <p:cNvCxnSpPr>
            <a:cxnSpLocks/>
            <a:stCxn id="15" idx="0"/>
          </p:cNvCxnSpPr>
          <p:nvPr/>
        </p:nvCxnSpPr>
        <p:spPr>
          <a:xfrm flipH="1" flipV="1">
            <a:off x="4643282" y="4179344"/>
            <a:ext cx="874220" cy="5807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E685B554-9B78-4642-A326-4EE682F482EA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3100073" y="1883127"/>
            <a:ext cx="2985505" cy="3853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309B4A8A-BB4D-41BF-B32C-ACC96A5F84FD}"/>
              </a:ext>
            </a:extLst>
          </p:cNvPr>
          <p:cNvCxnSpPr>
            <a:cxnSpLocks/>
            <a:stCxn id="7" idx="0"/>
          </p:cNvCxnSpPr>
          <p:nvPr/>
        </p:nvCxnSpPr>
        <p:spPr>
          <a:xfrm flipH="1" flipV="1">
            <a:off x="6119622" y="1883127"/>
            <a:ext cx="2739398" cy="3853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2F85035F-DBBF-4B1D-94E3-CE0BB5FCEAEA}"/>
              </a:ext>
            </a:extLst>
          </p:cNvPr>
          <p:cNvCxnSpPr>
            <a:cxnSpLocks/>
            <a:endCxn id="7" idx="4"/>
          </p:cNvCxnSpPr>
          <p:nvPr/>
        </p:nvCxnSpPr>
        <p:spPr>
          <a:xfrm flipV="1">
            <a:off x="7419504" y="2988435"/>
            <a:ext cx="1439516" cy="4709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E56F230C-355F-4F5D-9F61-D38D74584FF7}"/>
              </a:ext>
            </a:extLst>
          </p:cNvPr>
          <p:cNvCxnSpPr>
            <a:cxnSpLocks/>
            <a:stCxn id="11" idx="0"/>
          </p:cNvCxnSpPr>
          <p:nvPr/>
        </p:nvCxnSpPr>
        <p:spPr>
          <a:xfrm flipH="1" flipV="1">
            <a:off x="8862886" y="2988437"/>
            <a:ext cx="1718880" cy="5167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2FC7BE79-3490-43C2-BABC-4A55CA17F95A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6771634" y="4179346"/>
            <a:ext cx="639442" cy="5807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AD727062-70C4-4DA4-ABB5-EE94A7DBE8ED}"/>
              </a:ext>
            </a:extLst>
          </p:cNvPr>
          <p:cNvCxnSpPr>
            <a:cxnSpLocks/>
            <a:endCxn id="10" idx="4"/>
          </p:cNvCxnSpPr>
          <p:nvPr/>
        </p:nvCxnSpPr>
        <p:spPr>
          <a:xfrm flipH="1" flipV="1">
            <a:off x="7419020" y="4179343"/>
            <a:ext cx="878872" cy="5807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98DE9B01-8980-4C74-A837-B32AE9762F29}"/>
              </a:ext>
            </a:extLst>
          </p:cNvPr>
          <p:cNvCxnSpPr>
            <a:cxnSpLocks/>
            <a:stCxn id="18" idx="0"/>
          </p:cNvCxnSpPr>
          <p:nvPr/>
        </p:nvCxnSpPr>
        <p:spPr>
          <a:xfrm flipV="1">
            <a:off x="9753152" y="4225226"/>
            <a:ext cx="828614" cy="5348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9AAE226B-89C8-49D7-BB72-53470F1DC0AF}"/>
              </a:ext>
            </a:extLst>
          </p:cNvPr>
          <p:cNvCxnSpPr>
            <a:cxnSpLocks/>
            <a:stCxn id="19" idx="0"/>
          </p:cNvCxnSpPr>
          <p:nvPr/>
        </p:nvCxnSpPr>
        <p:spPr>
          <a:xfrm flipH="1" flipV="1">
            <a:off x="10595240" y="4225226"/>
            <a:ext cx="949838" cy="5348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화살표: 아래쪽 1">
            <a:extLst>
              <a:ext uri="{FF2B5EF4-FFF2-40B4-BE49-F238E27FC236}">
                <a16:creationId xmlns:a16="http://schemas.microsoft.com/office/drawing/2014/main" id="{D1CA5347-B7C0-47FC-8F01-377FB1C07C96}"/>
              </a:ext>
            </a:extLst>
          </p:cNvPr>
          <p:cNvSpPr/>
          <p:nvPr/>
        </p:nvSpPr>
        <p:spPr>
          <a:xfrm>
            <a:off x="5877502" y="570451"/>
            <a:ext cx="439322" cy="592674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화살표: 아래쪽 33">
            <a:extLst>
              <a:ext uri="{FF2B5EF4-FFF2-40B4-BE49-F238E27FC236}">
                <a16:creationId xmlns:a16="http://schemas.microsoft.com/office/drawing/2014/main" id="{18BE6649-1161-49A4-B3AA-A702908969B1}"/>
              </a:ext>
            </a:extLst>
          </p:cNvPr>
          <p:cNvSpPr/>
          <p:nvPr/>
        </p:nvSpPr>
        <p:spPr>
          <a:xfrm>
            <a:off x="2893658" y="1675759"/>
            <a:ext cx="439322" cy="592674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화살표: 아래쪽 35">
            <a:extLst>
              <a:ext uri="{FF2B5EF4-FFF2-40B4-BE49-F238E27FC236}">
                <a16:creationId xmlns:a16="http://schemas.microsoft.com/office/drawing/2014/main" id="{AD055909-1886-4C7B-ABD3-14B2EC1C16A3}"/>
              </a:ext>
            </a:extLst>
          </p:cNvPr>
          <p:cNvSpPr/>
          <p:nvPr/>
        </p:nvSpPr>
        <p:spPr>
          <a:xfrm>
            <a:off x="8639359" y="1675759"/>
            <a:ext cx="439322" cy="592674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화살표: 아래쪽 37">
            <a:extLst>
              <a:ext uri="{FF2B5EF4-FFF2-40B4-BE49-F238E27FC236}">
                <a16:creationId xmlns:a16="http://schemas.microsoft.com/office/drawing/2014/main" id="{A83288C6-D911-4A5F-A693-80E397CBF8A8}"/>
              </a:ext>
            </a:extLst>
          </p:cNvPr>
          <p:cNvSpPr/>
          <p:nvPr/>
        </p:nvSpPr>
        <p:spPr>
          <a:xfrm>
            <a:off x="1388047" y="2866668"/>
            <a:ext cx="439322" cy="592674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화살표: 아래쪽 39">
            <a:extLst>
              <a:ext uri="{FF2B5EF4-FFF2-40B4-BE49-F238E27FC236}">
                <a16:creationId xmlns:a16="http://schemas.microsoft.com/office/drawing/2014/main" id="{8A4760E7-BEC7-4C4F-B3EF-DF0BCDD33AB6}"/>
              </a:ext>
            </a:extLst>
          </p:cNvPr>
          <p:cNvSpPr/>
          <p:nvPr/>
        </p:nvSpPr>
        <p:spPr>
          <a:xfrm>
            <a:off x="4418969" y="2866668"/>
            <a:ext cx="439322" cy="592674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화살표: 아래쪽 41">
            <a:extLst>
              <a:ext uri="{FF2B5EF4-FFF2-40B4-BE49-F238E27FC236}">
                <a16:creationId xmlns:a16="http://schemas.microsoft.com/office/drawing/2014/main" id="{41BCF7EC-8695-47DE-8B48-1EA529AE2D1B}"/>
              </a:ext>
            </a:extLst>
          </p:cNvPr>
          <p:cNvSpPr/>
          <p:nvPr/>
        </p:nvSpPr>
        <p:spPr>
          <a:xfrm>
            <a:off x="7201235" y="2855851"/>
            <a:ext cx="439322" cy="592674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화살표: 아래쪽 43">
            <a:extLst>
              <a:ext uri="{FF2B5EF4-FFF2-40B4-BE49-F238E27FC236}">
                <a16:creationId xmlns:a16="http://schemas.microsoft.com/office/drawing/2014/main" id="{8F3E6296-5D86-49EF-8225-77CF2E5E8999}"/>
              </a:ext>
            </a:extLst>
          </p:cNvPr>
          <p:cNvSpPr/>
          <p:nvPr/>
        </p:nvSpPr>
        <p:spPr>
          <a:xfrm>
            <a:off x="10362846" y="2912550"/>
            <a:ext cx="439322" cy="592674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5632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7B0C39E-C8D2-43BB-B60F-D90E78FD1DCE}"/>
              </a:ext>
            </a:extLst>
          </p:cNvPr>
          <p:cNvSpPr txBox="1"/>
          <p:nvPr/>
        </p:nvSpPr>
        <p:spPr>
          <a:xfrm>
            <a:off x="654342" y="570451"/>
            <a:ext cx="34977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bottom-up </a:t>
            </a:r>
            <a:r>
              <a:rPr lang="ko-KR" altLang="en-US" dirty="0"/>
              <a:t>형식의 </a:t>
            </a:r>
            <a:r>
              <a:rPr lang="en-US" altLang="ko-KR" dirty="0" err="1"/>
              <a:t>init</a:t>
            </a:r>
            <a:r>
              <a:rPr lang="en-US" altLang="ko-KR" dirty="0"/>
              <a:t> (n=6)</a:t>
            </a:r>
          </a:p>
          <a:p>
            <a:pPr marL="342900" indent="-342900">
              <a:buAutoNum type="arabicPeriod"/>
            </a:pPr>
            <a:r>
              <a:rPr lang="en-US" altLang="ko-KR" dirty="0"/>
              <a:t>Top-down </a:t>
            </a:r>
            <a:r>
              <a:rPr lang="ko-KR" altLang="en-US" dirty="0"/>
              <a:t>형식의 </a:t>
            </a:r>
            <a:r>
              <a:rPr lang="en-US" altLang="ko-KR" dirty="0"/>
              <a:t>sum (2-5)</a:t>
            </a:r>
          </a:p>
          <a:p>
            <a:endParaRPr lang="ko-KR" altLang="en-US" dirty="0"/>
          </a:p>
        </p:txBody>
      </p:sp>
      <p:sp>
        <p:nvSpPr>
          <p:cNvPr id="5" name="순서도: 연결자 4">
            <a:extLst>
              <a:ext uri="{FF2B5EF4-FFF2-40B4-BE49-F238E27FC236}">
                <a16:creationId xmlns:a16="http://schemas.microsoft.com/office/drawing/2014/main" id="{AE04EB65-D140-462B-8DF4-B5BF49BE539F}"/>
              </a:ext>
            </a:extLst>
          </p:cNvPr>
          <p:cNvSpPr/>
          <p:nvPr/>
        </p:nvSpPr>
        <p:spPr>
          <a:xfrm>
            <a:off x="5736000" y="1163126"/>
            <a:ext cx="720000" cy="720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1-8</a:t>
            </a:r>
            <a:endParaRPr lang="ko-KR" altLang="en-US" sz="1600" dirty="0"/>
          </a:p>
        </p:txBody>
      </p:sp>
      <p:sp>
        <p:nvSpPr>
          <p:cNvPr id="6" name="순서도: 연결자 5">
            <a:extLst>
              <a:ext uri="{FF2B5EF4-FFF2-40B4-BE49-F238E27FC236}">
                <a16:creationId xmlns:a16="http://schemas.microsoft.com/office/drawing/2014/main" id="{C38BA3D7-3D04-4196-8982-5CE7CCEDDF7B}"/>
              </a:ext>
            </a:extLst>
          </p:cNvPr>
          <p:cNvSpPr/>
          <p:nvPr/>
        </p:nvSpPr>
        <p:spPr>
          <a:xfrm>
            <a:off x="2740073" y="2268435"/>
            <a:ext cx="720000" cy="720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1-4</a:t>
            </a:r>
            <a:endParaRPr lang="ko-KR" altLang="en-US" sz="1600" dirty="0"/>
          </a:p>
        </p:txBody>
      </p:sp>
      <p:sp>
        <p:nvSpPr>
          <p:cNvPr id="7" name="순서도: 연결자 6">
            <a:extLst>
              <a:ext uri="{FF2B5EF4-FFF2-40B4-BE49-F238E27FC236}">
                <a16:creationId xmlns:a16="http://schemas.microsoft.com/office/drawing/2014/main" id="{A754EF6D-A0ED-4884-8538-AA78A5BFC75A}"/>
              </a:ext>
            </a:extLst>
          </p:cNvPr>
          <p:cNvSpPr/>
          <p:nvPr/>
        </p:nvSpPr>
        <p:spPr>
          <a:xfrm>
            <a:off x="8499020" y="2268435"/>
            <a:ext cx="720000" cy="720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5-8</a:t>
            </a:r>
            <a:endParaRPr lang="ko-KR" altLang="en-US" sz="1600" dirty="0"/>
          </a:p>
        </p:txBody>
      </p:sp>
      <p:sp>
        <p:nvSpPr>
          <p:cNvPr id="8" name="순서도: 연결자 7">
            <a:extLst>
              <a:ext uri="{FF2B5EF4-FFF2-40B4-BE49-F238E27FC236}">
                <a16:creationId xmlns:a16="http://schemas.microsoft.com/office/drawing/2014/main" id="{29F296EE-123D-48DC-BC3A-E0E78966309C}"/>
              </a:ext>
            </a:extLst>
          </p:cNvPr>
          <p:cNvSpPr/>
          <p:nvPr/>
        </p:nvSpPr>
        <p:spPr>
          <a:xfrm>
            <a:off x="1250234" y="3459343"/>
            <a:ext cx="720000" cy="720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1-2</a:t>
            </a:r>
            <a:endParaRPr lang="ko-KR" altLang="en-US" sz="1600" dirty="0"/>
          </a:p>
        </p:txBody>
      </p:sp>
      <p:sp>
        <p:nvSpPr>
          <p:cNvPr id="9" name="순서도: 연결자 8">
            <a:extLst>
              <a:ext uri="{FF2B5EF4-FFF2-40B4-BE49-F238E27FC236}">
                <a16:creationId xmlns:a16="http://schemas.microsoft.com/office/drawing/2014/main" id="{4F547D32-938C-4119-9214-0D063EFCAA1A}"/>
              </a:ext>
            </a:extLst>
          </p:cNvPr>
          <p:cNvSpPr/>
          <p:nvPr/>
        </p:nvSpPr>
        <p:spPr>
          <a:xfrm>
            <a:off x="4277238" y="3459343"/>
            <a:ext cx="720000" cy="72000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3-4</a:t>
            </a:r>
            <a:endParaRPr lang="ko-KR" altLang="en-US" sz="1600" dirty="0"/>
          </a:p>
        </p:txBody>
      </p:sp>
      <p:sp>
        <p:nvSpPr>
          <p:cNvPr id="10" name="순서도: 연결자 9">
            <a:extLst>
              <a:ext uri="{FF2B5EF4-FFF2-40B4-BE49-F238E27FC236}">
                <a16:creationId xmlns:a16="http://schemas.microsoft.com/office/drawing/2014/main" id="{760A3E31-D2C2-43A3-B163-2CB478AB3FC8}"/>
              </a:ext>
            </a:extLst>
          </p:cNvPr>
          <p:cNvSpPr/>
          <p:nvPr/>
        </p:nvSpPr>
        <p:spPr>
          <a:xfrm>
            <a:off x="7059020" y="3459343"/>
            <a:ext cx="720000" cy="720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5-6</a:t>
            </a:r>
            <a:endParaRPr lang="ko-KR" altLang="en-US" sz="1600" dirty="0"/>
          </a:p>
        </p:txBody>
      </p:sp>
      <p:sp>
        <p:nvSpPr>
          <p:cNvPr id="11" name="순서도: 연결자 10">
            <a:extLst>
              <a:ext uri="{FF2B5EF4-FFF2-40B4-BE49-F238E27FC236}">
                <a16:creationId xmlns:a16="http://schemas.microsoft.com/office/drawing/2014/main" id="{FC18A98A-1532-490E-B8F2-8ACF91CD522A}"/>
              </a:ext>
            </a:extLst>
          </p:cNvPr>
          <p:cNvSpPr/>
          <p:nvPr/>
        </p:nvSpPr>
        <p:spPr>
          <a:xfrm>
            <a:off x="10221766" y="3505225"/>
            <a:ext cx="720000" cy="720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순서도: 연결자 11">
            <a:extLst>
              <a:ext uri="{FF2B5EF4-FFF2-40B4-BE49-F238E27FC236}">
                <a16:creationId xmlns:a16="http://schemas.microsoft.com/office/drawing/2014/main" id="{E8CA82FE-B6BB-45DC-A6B0-875C1BA1CD29}"/>
              </a:ext>
            </a:extLst>
          </p:cNvPr>
          <p:cNvSpPr/>
          <p:nvPr/>
        </p:nvSpPr>
        <p:spPr>
          <a:xfrm>
            <a:off x="530234" y="4760088"/>
            <a:ext cx="720000" cy="720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1</a:t>
            </a:r>
            <a:endParaRPr lang="ko-KR" altLang="en-US" sz="1600" dirty="0"/>
          </a:p>
        </p:txBody>
      </p:sp>
      <p:sp>
        <p:nvSpPr>
          <p:cNvPr id="13" name="순서도: 연결자 12">
            <a:extLst>
              <a:ext uri="{FF2B5EF4-FFF2-40B4-BE49-F238E27FC236}">
                <a16:creationId xmlns:a16="http://schemas.microsoft.com/office/drawing/2014/main" id="{7E128954-1E0C-43BB-9E49-FB620F4B6FC5}"/>
              </a:ext>
            </a:extLst>
          </p:cNvPr>
          <p:cNvSpPr/>
          <p:nvPr/>
        </p:nvSpPr>
        <p:spPr>
          <a:xfrm>
            <a:off x="2078848" y="4760088"/>
            <a:ext cx="720000" cy="72000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2</a:t>
            </a:r>
            <a:endParaRPr lang="ko-KR" altLang="en-US" sz="1600" dirty="0"/>
          </a:p>
        </p:txBody>
      </p:sp>
      <p:sp>
        <p:nvSpPr>
          <p:cNvPr id="14" name="순서도: 연결자 13">
            <a:extLst>
              <a:ext uri="{FF2B5EF4-FFF2-40B4-BE49-F238E27FC236}">
                <a16:creationId xmlns:a16="http://schemas.microsoft.com/office/drawing/2014/main" id="{8D65D6BA-1020-446D-9FDB-75F7C263F948}"/>
              </a:ext>
            </a:extLst>
          </p:cNvPr>
          <p:cNvSpPr/>
          <p:nvPr/>
        </p:nvSpPr>
        <p:spPr>
          <a:xfrm>
            <a:off x="3440110" y="4760088"/>
            <a:ext cx="720000" cy="720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5" name="순서도: 연결자 14">
            <a:extLst>
              <a:ext uri="{FF2B5EF4-FFF2-40B4-BE49-F238E27FC236}">
                <a16:creationId xmlns:a16="http://schemas.microsoft.com/office/drawing/2014/main" id="{0E03D06D-2C62-4BC4-9B58-7856A2D4A19F}"/>
              </a:ext>
            </a:extLst>
          </p:cNvPr>
          <p:cNvSpPr/>
          <p:nvPr/>
        </p:nvSpPr>
        <p:spPr>
          <a:xfrm>
            <a:off x="5157502" y="4760088"/>
            <a:ext cx="720000" cy="720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6" name="순서도: 연결자 15">
            <a:extLst>
              <a:ext uri="{FF2B5EF4-FFF2-40B4-BE49-F238E27FC236}">
                <a16:creationId xmlns:a16="http://schemas.microsoft.com/office/drawing/2014/main" id="{41E47BE6-2485-46F7-9C13-015330DE7144}"/>
              </a:ext>
            </a:extLst>
          </p:cNvPr>
          <p:cNvSpPr/>
          <p:nvPr/>
        </p:nvSpPr>
        <p:spPr>
          <a:xfrm>
            <a:off x="6411634" y="4760088"/>
            <a:ext cx="720000" cy="72000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7" name="순서도: 연결자 16">
            <a:extLst>
              <a:ext uri="{FF2B5EF4-FFF2-40B4-BE49-F238E27FC236}">
                <a16:creationId xmlns:a16="http://schemas.microsoft.com/office/drawing/2014/main" id="{C59146C4-5582-4EFB-AB68-20899A4E714F}"/>
              </a:ext>
            </a:extLst>
          </p:cNvPr>
          <p:cNvSpPr/>
          <p:nvPr/>
        </p:nvSpPr>
        <p:spPr>
          <a:xfrm>
            <a:off x="7961226" y="4760088"/>
            <a:ext cx="720000" cy="720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18" name="순서도: 연결자 17">
            <a:extLst>
              <a:ext uri="{FF2B5EF4-FFF2-40B4-BE49-F238E27FC236}">
                <a16:creationId xmlns:a16="http://schemas.microsoft.com/office/drawing/2014/main" id="{FFC7D68C-7BB2-4CF0-9AFB-75F9A85D8E0B}"/>
              </a:ext>
            </a:extLst>
          </p:cNvPr>
          <p:cNvSpPr/>
          <p:nvPr/>
        </p:nvSpPr>
        <p:spPr>
          <a:xfrm>
            <a:off x="9393152" y="4760088"/>
            <a:ext cx="720000" cy="720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순서도: 연결자 18">
            <a:extLst>
              <a:ext uri="{FF2B5EF4-FFF2-40B4-BE49-F238E27FC236}">
                <a16:creationId xmlns:a16="http://schemas.microsoft.com/office/drawing/2014/main" id="{3D7131A4-915B-4F7B-B0A4-F3C00D2BF88F}"/>
              </a:ext>
            </a:extLst>
          </p:cNvPr>
          <p:cNvSpPr/>
          <p:nvPr/>
        </p:nvSpPr>
        <p:spPr>
          <a:xfrm>
            <a:off x="11185078" y="4760088"/>
            <a:ext cx="720000" cy="720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28C648E2-E412-4B9D-A2EC-CCE3FB1608B9}"/>
              </a:ext>
            </a:extLst>
          </p:cNvPr>
          <p:cNvCxnSpPr>
            <a:cxnSpLocks/>
            <a:stCxn id="12" idx="0"/>
            <a:endCxn id="8" idx="4"/>
          </p:cNvCxnSpPr>
          <p:nvPr/>
        </p:nvCxnSpPr>
        <p:spPr>
          <a:xfrm flipV="1">
            <a:off x="890234" y="4179343"/>
            <a:ext cx="720000" cy="5807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ED333D17-6AED-42C0-86AC-C69C16A98F66}"/>
              </a:ext>
            </a:extLst>
          </p:cNvPr>
          <p:cNvCxnSpPr>
            <a:cxnSpLocks/>
            <a:stCxn id="13" idx="0"/>
            <a:endCxn id="8" idx="4"/>
          </p:cNvCxnSpPr>
          <p:nvPr/>
        </p:nvCxnSpPr>
        <p:spPr>
          <a:xfrm flipH="1" flipV="1">
            <a:off x="1610234" y="4179343"/>
            <a:ext cx="828614" cy="5807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F0606813-F6C4-4B92-BF20-43C02F3D7218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1610234" y="2988437"/>
            <a:ext cx="1489839" cy="4709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1CE41159-5F14-4680-A0D9-05ED07757DA1}"/>
              </a:ext>
            </a:extLst>
          </p:cNvPr>
          <p:cNvCxnSpPr>
            <a:cxnSpLocks/>
            <a:stCxn id="9" idx="0"/>
          </p:cNvCxnSpPr>
          <p:nvPr/>
        </p:nvCxnSpPr>
        <p:spPr>
          <a:xfrm flipH="1" flipV="1">
            <a:off x="3100074" y="2988437"/>
            <a:ext cx="1537164" cy="4709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F837186C-E649-4CA3-913F-590091A31C48}"/>
              </a:ext>
            </a:extLst>
          </p:cNvPr>
          <p:cNvCxnSpPr>
            <a:cxnSpLocks/>
            <a:stCxn id="14" idx="0"/>
          </p:cNvCxnSpPr>
          <p:nvPr/>
        </p:nvCxnSpPr>
        <p:spPr>
          <a:xfrm flipV="1">
            <a:off x="3800110" y="4179344"/>
            <a:ext cx="838520" cy="5807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113E6D43-BEE7-49B9-9DC9-17C519834B08}"/>
              </a:ext>
            </a:extLst>
          </p:cNvPr>
          <p:cNvCxnSpPr>
            <a:cxnSpLocks/>
            <a:stCxn id="15" idx="0"/>
          </p:cNvCxnSpPr>
          <p:nvPr/>
        </p:nvCxnSpPr>
        <p:spPr>
          <a:xfrm flipH="1" flipV="1">
            <a:off x="4643282" y="4179344"/>
            <a:ext cx="874220" cy="5807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E685B554-9B78-4642-A326-4EE682F482EA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3100073" y="1883127"/>
            <a:ext cx="2985505" cy="3853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309B4A8A-BB4D-41BF-B32C-ACC96A5F84FD}"/>
              </a:ext>
            </a:extLst>
          </p:cNvPr>
          <p:cNvCxnSpPr>
            <a:cxnSpLocks/>
            <a:stCxn id="7" idx="0"/>
          </p:cNvCxnSpPr>
          <p:nvPr/>
        </p:nvCxnSpPr>
        <p:spPr>
          <a:xfrm flipH="1" flipV="1">
            <a:off x="6119622" y="1883127"/>
            <a:ext cx="2739398" cy="3853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2F85035F-DBBF-4B1D-94E3-CE0BB5FCEAEA}"/>
              </a:ext>
            </a:extLst>
          </p:cNvPr>
          <p:cNvCxnSpPr>
            <a:cxnSpLocks/>
            <a:endCxn id="7" idx="4"/>
          </p:cNvCxnSpPr>
          <p:nvPr/>
        </p:nvCxnSpPr>
        <p:spPr>
          <a:xfrm flipV="1">
            <a:off x="7419504" y="2988435"/>
            <a:ext cx="1439516" cy="4709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E56F230C-355F-4F5D-9F61-D38D74584FF7}"/>
              </a:ext>
            </a:extLst>
          </p:cNvPr>
          <p:cNvCxnSpPr>
            <a:cxnSpLocks/>
            <a:stCxn id="11" idx="0"/>
          </p:cNvCxnSpPr>
          <p:nvPr/>
        </p:nvCxnSpPr>
        <p:spPr>
          <a:xfrm flipH="1" flipV="1">
            <a:off x="8862886" y="2988437"/>
            <a:ext cx="1718880" cy="5167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2FC7BE79-3490-43C2-BABC-4A55CA17F95A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6771634" y="4179346"/>
            <a:ext cx="639442" cy="5807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AD727062-70C4-4DA4-ABB5-EE94A7DBE8ED}"/>
              </a:ext>
            </a:extLst>
          </p:cNvPr>
          <p:cNvCxnSpPr>
            <a:cxnSpLocks/>
            <a:endCxn id="10" idx="4"/>
          </p:cNvCxnSpPr>
          <p:nvPr/>
        </p:nvCxnSpPr>
        <p:spPr>
          <a:xfrm flipH="1" flipV="1">
            <a:off x="7419020" y="4179343"/>
            <a:ext cx="878872" cy="5807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98DE9B01-8980-4C74-A837-B32AE9762F29}"/>
              </a:ext>
            </a:extLst>
          </p:cNvPr>
          <p:cNvCxnSpPr>
            <a:cxnSpLocks/>
            <a:stCxn id="18" idx="0"/>
          </p:cNvCxnSpPr>
          <p:nvPr/>
        </p:nvCxnSpPr>
        <p:spPr>
          <a:xfrm flipV="1">
            <a:off x="9753152" y="4225226"/>
            <a:ext cx="828614" cy="5348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9AAE226B-89C8-49D7-BB72-53470F1DC0AF}"/>
              </a:ext>
            </a:extLst>
          </p:cNvPr>
          <p:cNvCxnSpPr>
            <a:cxnSpLocks/>
            <a:stCxn id="19" idx="0"/>
          </p:cNvCxnSpPr>
          <p:nvPr/>
        </p:nvCxnSpPr>
        <p:spPr>
          <a:xfrm flipH="1" flipV="1">
            <a:off x="10595240" y="4225226"/>
            <a:ext cx="949838" cy="5348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화살표: 아래쪽 1">
            <a:extLst>
              <a:ext uri="{FF2B5EF4-FFF2-40B4-BE49-F238E27FC236}">
                <a16:creationId xmlns:a16="http://schemas.microsoft.com/office/drawing/2014/main" id="{D1CA5347-B7C0-47FC-8F01-377FB1C07C96}"/>
              </a:ext>
            </a:extLst>
          </p:cNvPr>
          <p:cNvSpPr/>
          <p:nvPr/>
        </p:nvSpPr>
        <p:spPr>
          <a:xfrm>
            <a:off x="5877502" y="570451"/>
            <a:ext cx="439322" cy="592674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화살표: 아래쪽 33">
            <a:extLst>
              <a:ext uri="{FF2B5EF4-FFF2-40B4-BE49-F238E27FC236}">
                <a16:creationId xmlns:a16="http://schemas.microsoft.com/office/drawing/2014/main" id="{18BE6649-1161-49A4-B3AA-A702908969B1}"/>
              </a:ext>
            </a:extLst>
          </p:cNvPr>
          <p:cNvSpPr/>
          <p:nvPr/>
        </p:nvSpPr>
        <p:spPr>
          <a:xfrm>
            <a:off x="2893658" y="1675759"/>
            <a:ext cx="439322" cy="592674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화살표: 아래쪽 35">
            <a:extLst>
              <a:ext uri="{FF2B5EF4-FFF2-40B4-BE49-F238E27FC236}">
                <a16:creationId xmlns:a16="http://schemas.microsoft.com/office/drawing/2014/main" id="{AD055909-1886-4C7B-ABD3-14B2EC1C16A3}"/>
              </a:ext>
            </a:extLst>
          </p:cNvPr>
          <p:cNvSpPr/>
          <p:nvPr/>
        </p:nvSpPr>
        <p:spPr>
          <a:xfrm>
            <a:off x="8639359" y="1675759"/>
            <a:ext cx="439322" cy="592674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화살표: 아래쪽 37">
            <a:extLst>
              <a:ext uri="{FF2B5EF4-FFF2-40B4-BE49-F238E27FC236}">
                <a16:creationId xmlns:a16="http://schemas.microsoft.com/office/drawing/2014/main" id="{A83288C6-D911-4A5F-A693-80E397CBF8A8}"/>
              </a:ext>
            </a:extLst>
          </p:cNvPr>
          <p:cNvSpPr/>
          <p:nvPr/>
        </p:nvSpPr>
        <p:spPr>
          <a:xfrm>
            <a:off x="1388047" y="2866668"/>
            <a:ext cx="439322" cy="592674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화살표: 아래쪽 39">
            <a:extLst>
              <a:ext uri="{FF2B5EF4-FFF2-40B4-BE49-F238E27FC236}">
                <a16:creationId xmlns:a16="http://schemas.microsoft.com/office/drawing/2014/main" id="{8A4760E7-BEC7-4C4F-B3EF-DF0BCDD33AB6}"/>
              </a:ext>
            </a:extLst>
          </p:cNvPr>
          <p:cNvSpPr/>
          <p:nvPr/>
        </p:nvSpPr>
        <p:spPr>
          <a:xfrm>
            <a:off x="4418969" y="2866668"/>
            <a:ext cx="439322" cy="592674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화살표: 아래쪽 41">
            <a:extLst>
              <a:ext uri="{FF2B5EF4-FFF2-40B4-BE49-F238E27FC236}">
                <a16:creationId xmlns:a16="http://schemas.microsoft.com/office/drawing/2014/main" id="{41BCF7EC-8695-47DE-8B48-1EA529AE2D1B}"/>
              </a:ext>
            </a:extLst>
          </p:cNvPr>
          <p:cNvSpPr/>
          <p:nvPr/>
        </p:nvSpPr>
        <p:spPr>
          <a:xfrm>
            <a:off x="7201235" y="2855851"/>
            <a:ext cx="439322" cy="592674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화살표: 아래쪽 43">
            <a:extLst>
              <a:ext uri="{FF2B5EF4-FFF2-40B4-BE49-F238E27FC236}">
                <a16:creationId xmlns:a16="http://schemas.microsoft.com/office/drawing/2014/main" id="{8F3E6296-5D86-49EF-8225-77CF2E5E8999}"/>
              </a:ext>
            </a:extLst>
          </p:cNvPr>
          <p:cNvSpPr/>
          <p:nvPr/>
        </p:nvSpPr>
        <p:spPr>
          <a:xfrm>
            <a:off x="10362846" y="2912550"/>
            <a:ext cx="439322" cy="592674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화살표: 아래쪽 45">
            <a:extLst>
              <a:ext uri="{FF2B5EF4-FFF2-40B4-BE49-F238E27FC236}">
                <a16:creationId xmlns:a16="http://schemas.microsoft.com/office/drawing/2014/main" id="{DEE03B75-CEE7-4784-89AE-9FE150A0CB45}"/>
              </a:ext>
            </a:extLst>
          </p:cNvPr>
          <p:cNvSpPr/>
          <p:nvPr/>
        </p:nvSpPr>
        <p:spPr>
          <a:xfrm>
            <a:off x="654342" y="4166363"/>
            <a:ext cx="439322" cy="592674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화살표: 아래쪽 46">
            <a:extLst>
              <a:ext uri="{FF2B5EF4-FFF2-40B4-BE49-F238E27FC236}">
                <a16:creationId xmlns:a16="http://schemas.microsoft.com/office/drawing/2014/main" id="{CF7014CA-0FA9-4A76-B5D5-B38C542B71B8}"/>
              </a:ext>
            </a:extLst>
          </p:cNvPr>
          <p:cNvSpPr/>
          <p:nvPr/>
        </p:nvSpPr>
        <p:spPr>
          <a:xfrm>
            <a:off x="2221513" y="4166363"/>
            <a:ext cx="439322" cy="592674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화살표: 아래쪽 48">
            <a:extLst>
              <a:ext uri="{FF2B5EF4-FFF2-40B4-BE49-F238E27FC236}">
                <a16:creationId xmlns:a16="http://schemas.microsoft.com/office/drawing/2014/main" id="{9B3E4ED9-B428-48F0-853B-F3B5574C9711}"/>
              </a:ext>
            </a:extLst>
          </p:cNvPr>
          <p:cNvSpPr/>
          <p:nvPr/>
        </p:nvSpPr>
        <p:spPr>
          <a:xfrm>
            <a:off x="6539764" y="4166363"/>
            <a:ext cx="439322" cy="592674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화살표: 아래쪽 50">
            <a:extLst>
              <a:ext uri="{FF2B5EF4-FFF2-40B4-BE49-F238E27FC236}">
                <a16:creationId xmlns:a16="http://schemas.microsoft.com/office/drawing/2014/main" id="{15C928EB-B703-4082-8009-9185D9259F27}"/>
              </a:ext>
            </a:extLst>
          </p:cNvPr>
          <p:cNvSpPr/>
          <p:nvPr/>
        </p:nvSpPr>
        <p:spPr>
          <a:xfrm>
            <a:off x="8099614" y="4166363"/>
            <a:ext cx="439322" cy="592674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2409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E715FE7-E1F3-485E-9480-5F08D03DA4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076" y="393927"/>
            <a:ext cx="8717173" cy="303507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018BF62C-C5F4-46B2-B3D4-B89485FDEA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076" y="4450993"/>
            <a:ext cx="4718564" cy="1492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587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7B0C39E-C8D2-43BB-B60F-D90E78FD1DCE}"/>
              </a:ext>
            </a:extLst>
          </p:cNvPr>
          <p:cNvSpPr txBox="1"/>
          <p:nvPr/>
        </p:nvSpPr>
        <p:spPr>
          <a:xfrm>
            <a:off x="654342" y="570451"/>
            <a:ext cx="34977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bottom-up </a:t>
            </a:r>
            <a:r>
              <a:rPr lang="ko-KR" altLang="en-US" dirty="0"/>
              <a:t>형식의 </a:t>
            </a:r>
            <a:r>
              <a:rPr lang="en-US" altLang="ko-KR" dirty="0" err="1"/>
              <a:t>init</a:t>
            </a:r>
            <a:r>
              <a:rPr lang="en-US" altLang="ko-KR" dirty="0"/>
              <a:t> (n=6)</a:t>
            </a:r>
          </a:p>
          <a:p>
            <a:pPr marL="342900" indent="-342900">
              <a:buAutoNum type="arabicPeriod"/>
            </a:pPr>
            <a:r>
              <a:rPr lang="en-US" altLang="ko-KR" dirty="0"/>
              <a:t>Bottom-up </a:t>
            </a:r>
            <a:r>
              <a:rPr lang="ko-KR" altLang="en-US" dirty="0"/>
              <a:t>형식의 </a:t>
            </a:r>
            <a:r>
              <a:rPr lang="en-US" altLang="ko-KR" dirty="0"/>
              <a:t>sum (2-6)</a:t>
            </a:r>
          </a:p>
          <a:p>
            <a:pPr marL="342900" indent="-342900">
              <a:buAutoNum type="arabicPeriod"/>
            </a:pPr>
            <a:endParaRPr lang="en-US" altLang="ko-KR" dirty="0"/>
          </a:p>
        </p:txBody>
      </p:sp>
      <p:sp>
        <p:nvSpPr>
          <p:cNvPr id="5" name="순서도: 연결자 4">
            <a:extLst>
              <a:ext uri="{FF2B5EF4-FFF2-40B4-BE49-F238E27FC236}">
                <a16:creationId xmlns:a16="http://schemas.microsoft.com/office/drawing/2014/main" id="{AE04EB65-D140-462B-8DF4-B5BF49BE539F}"/>
              </a:ext>
            </a:extLst>
          </p:cNvPr>
          <p:cNvSpPr/>
          <p:nvPr/>
        </p:nvSpPr>
        <p:spPr>
          <a:xfrm>
            <a:off x="5736000" y="1163126"/>
            <a:ext cx="720000" cy="720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1-8</a:t>
            </a:r>
            <a:endParaRPr lang="ko-KR" altLang="en-US" sz="1600" dirty="0"/>
          </a:p>
        </p:txBody>
      </p:sp>
      <p:sp>
        <p:nvSpPr>
          <p:cNvPr id="6" name="순서도: 연결자 5">
            <a:extLst>
              <a:ext uri="{FF2B5EF4-FFF2-40B4-BE49-F238E27FC236}">
                <a16:creationId xmlns:a16="http://schemas.microsoft.com/office/drawing/2014/main" id="{C38BA3D7-3D04-4196-8982-5CE7CCEDDF7B}"/>
              </a:ext>
            </a:extLst>
          </p:cNvPr>
          <p:cNvSpPr/>
          <p:nvPr/>
        </p:nvSpPr>
        <p:spPr>
          <a:xfrm>
            <a:off x="2740073" y="2268435"/>
            <a:ext cx="720000" cy="720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1-4</a:t>
            </a:r>
            <a:endParaRPr lang="ko-KR" altLang="en-US" sz="1600" dirty="0"/>
          </a:p>
        </p:txBody>
      </p:sp>
      <p:sp>
        <p:nvSpPr>
          <p:cNvPr id="7" name="순서도: 연결자 6">
            <a:extLst>
              <a:ext uri="{FF2B5EF4-FFF2-40B4-BE49-F238E27FC236}">
                <a16:creationId xmlns:a16="http://schemas.microsoft.com/office/drawing/2014/main" id="{A754EF6D-A0ED-4884-8538-AA78A5BFC75A}"/>
              </a:ext>
            </a:extLst>
          </p:cNvPr>
          <p:cNvSpPr/>
          <p:nvPr/>
        </p:nvSpPr>
        <p:spPr>
          <a:xfrm>
            <a:off x="8499020" y="2268435"/>
            <a:ext cx="720000" cy="720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5-8</a:t>
            </a:r>
            <a:endParaRPr lang="ko-KR" altLang="en-US" sz="1600" dirty="0"/>
          </a:p>
        </p:txBody>
      </p:sp>
      <p:sp>
        <p:nvSpPr>
          <p:cNvPr id="8" name="순서도: 연결자 7">
            <a:extLst>
              <a:ext uri="{FF2B5EF4-FFF2-40B4-BE49-F238E27FC236}">
                <a16:creationId xmlns:a16="http://schemas.microsoft.com/office/drawing/2014/main" id="{29F296EE-123D-48DC-BC3A-E0E78966309C}"/>
              </a:ext>
            </a:extLst>
          </p:cNvPr>
          <p:cNvSpPr/>
          <p:nvPr/>
        </p:nvSpPr>
        <p:spPr>
          <a:xfrm>
            <a:off x="1250234" y="3459343"/>
            <a:ext cx="720000" cy="720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1-2</a:t>
            </a:r>
            <a:endParaRPr lang="ko-KR" altLang="en-US" sz="1600" dirty="0"/>
          </a:p>
        </p:txBody>
      </p:sp>
      <p:sp>
        <p:nvSpPr>
          <p:cNvPr id="9" name="순서도: 연결자 8">
            <a:extLst>
              <a:ext uri="{FF2B5EF4-FFF2-40B4-BE49-F238E27FC236}">
                <a16:creationId xmlns:a16="http://schemas.microsoft.com/office/drawing/2014/main" id="{4F547D32-938C-4119-9214-0D063EFCAA1A}"/>
              </a:ext>
            </a:extLst>
          </p:cNvPr>
          <p:cNvSpPr/>
          <p:nvPr/>
        </p:nvSpPr>
        <p:spPr>
          <a:xfrm>
            <a:off x="4277238" y="3459343"/>
            <a:ext cx="720000" cy="720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3-4</a:t>
            </a:r>
            <a:endParaRPr lang="ko-KR" altLang="en-US" sz="1600" dirty="0"/>
          </a:p>
        </p:txBody>
      </p:sp>
      <p:sp>
        <p:nvSpPr>
          <p:cNvPr id="10" name="순서도: 연결자 9">
            <a:extLst>
              <a:ext uri="{FF2B5EF4-FFF2-40B4-BE49-F238E27FC236}">
                <a16:creationId xmlns:a16="http://schemas.microsoft.com/office/drawing/2014/main" id="{760A3E31-D2C2-43A3-B163-2CB478AB3FC8}"/>
              </a:ext>
            </a:extLst>
          </p:cNvPr>
          <p:cNvSpPr/>
          <p:nvPr/>
        </p:nvSpPr>
        <p:spPr>
          <a:xfrm>
            <a:off x="7059020" y="3459343"/>
            <a:ext cx="720000" cy="720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5-6</a:t>
            </a:r>
            <a:endParaRPr lang="ko-KR" altLang="en-US" sz="1600" dirty="0"/>
          </a:p>
        </p:txBody>
      </p:sp>
      <p:sp>
        <p:nvSpPr>
          <p:cNvPr id="11" name="순서도: 연결자 10">
            <a:extLst>
              <a:ext uri="{FF2B5EF4-FFF2-40B4-BE49-F238E27FC236}">
                <a16:creationId xmlns:a16="http://schemas.microsoft.com/office/drawing/2014/main" id="{FC18A98A-1532-490E-B8F2-8ACF91CD522A}"/>
              </a:ext>
            </a:extLst>
          </p:cNvPr>
          <p:cNvSpPr/>
          <p:nvPr/>
        </p:nvSpPr>
        <p:spPr>
          <a:xfrm>
            <a:off x="10221766" y="3505225"/>
            <a:ext cx="720000" cy="720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순서도: 연결자 11">
            <a:extLst>
              <a:ext uri="{FF2B5EF4-FFF2-40B4-BE49-F238E27FC236}">
                <a16:creationId xmlns:a16="http://schemas.microsoft.com/office/drawing/2014/main" id="{E8CA82FE-B6BB-45DC-A6B0-875C1BA1CD29}"/>
              </a:ext>
            </a:extLst>
          </p:cNvPr>
          <p:cNvSpPr/>
          <p:nvPr/>
        </p:nvSpPr>
        <p:spPr>
          <a:xfrm>
            <a:off x="530234" y="4760088"/>
            <a:ext cx="720000" cy="720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1</a:t>
            </a:r>
            <a:endParaRPr lang="ko-KR" altLang="en-US" sz="1600" dirty="0"/>
          </a:p>
        </p:txBody>
      </p:sp>
      <p:sp>
        <p:nvSpPr>
          <p:cNvPr id="13" name="순서도: 연결자 12">
            <a:extLst>
              <a:ext uri="{FF2B5EF4-FFF2-40B4-BE49-F238E27FC236}">
                <a16:creationId xmlns:a16="http://schemas.microsoft.com/office/drawing/2014/main" id="{7E128954-1E0C-43BB-9E49-FB620F4B6FC5}"/>
              </a:ext>
            </a:extLst>
          </p:cNvPr>
          <p:cNvSpPr/>
          <p:nvPr/>
        </p:nvSpPr>
        <p:spPr>
          <a:xfrm>
            <a:off x="2078848" y="4760088"/>
            <a:ext cx="720000" cy="72000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2</a:t>
            </a:r>
            <a:endParaRPr lang="ko-KR" altLang="en-US" sz="1600" dirty="0"/>
          </a:p>
        </p:txBody>
      </p:sp>
      <p:sp>
        <p:nvSpPr>
          <p:cNvPr id="14" name="순서도: 연결자 13">
            <a:extLst>
              <a:ext uri="{FF2B5EF4-FFF2-40B4-BE49-F238E27FC236}">
                <a16:creationId xmlns:a16="http://schemas.microsoft.com/office/drawing/2014/main" id="{8D65D6BA-1020-446D-9FDB-75F7C263F948}"/>
              </a:ext>
            </a:extLst>
          </p:cNvPr>
          <p:cNvSpPr/>
          <p:nvPr/>
        </p:nvSpPr>
        <p:spPr>
          <a:xfrm>
            <a:off x="3440110" y="4760088"/>
            <a:ext cx="720000" cy="720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5" name="순서도: 연결자 14">
            <a:extLst>
              <a:ext uri="{FF2B5EF4-FFF2-40B4-BE49-F238E27FC236}">
                <a16:creationId xmlns:a16="http://schemas.microsoft.com/office/drawing/2014/main" id="{0E03D06D-2C62-4BC4-9B58-7856A2D4A19F}"/>
              </a:ext>
            </a:extLst>
          </p:cNvPr>
          <p:cNvSpPr/>
          <p:nvPr/>
        </p:nvSpPr>
        <p:spPr>
          <a:xfrm>
            <a:off x="5157502" y="4760088"/>
            <a:ext cx="720000" cy="720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6" name="순서도: 연결자 15">
            <a:extLst>
              <a:ext uri="{FF2B5EF4-FFF2-40B4-BE49-F238E27FC236}">
                <a16:creationId xmlns:a16="http://schemas.microsoft.com/office/drawing/2014/main" id="{41E47BE6-2485-46F7-9C13-015330DE7144}"/>
              </a:ext>
            </a:extLst>
          </p:cNvPr>
          <p:cNvSpPr/>
          <p:nvPr/>
        </p:nvSpPr>
        <p:spPr>
          <a:xfrm>
            <a:off x="6411634" y="4760088"/>
            <a:ext cx="720000" cy="720000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7" name="순서도: 연결자 16">
            <a:extLst>
              <a:ext uri="{FF2B5EF4-FFF2-40B4-BE49-F238E27FC236}">
                <a16:creationId xmlns:a16="http://schemas.microsoft.com/office/drawing/2014/main" id="{C59146C4-5582-4EFB-AB68-20899A4E714F}"/>
              </a:ext>
            </a:extLst>
          </p:cNvPr>
          <p:cNvSpPr/>
          <p:nvPr/>
        </p:nvSpPr>
        <p:spPr>
          <a:xfrm>
            <a:off x="7961226" y="4760088"/>
            <a:ext cx="720000" cy="720000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18" name="순서도: 연결자 17">
            <a:extLst>
              <a:ext uri="{FF2B5EF4-FFF2-40B4-BE49-F238E27FC236}">
                <a16:creationId xmlns:a16="http://schemas.microsoft.com/office/drawing/2014/main" id="{FFC7D68C-7BB2-4CF0-9AFB-75F9A85D8E0B}"/>
              </a:ext>
            </a:extLst>
          </p:cNvPr>
          <p:cNvSpPr/>
          <p:nvPr/>
        </p:nvSpPr>
        <p:spPr>
          <a:xfrm>
            <a:off x="9393152" y="4760088"/>
            <a:ext cx="720000" cy="720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순서도: 연결자 18">
            <a:extLst>
              <a:ext uri="{FF2B5EF4-FFF2-40B4-BE49-F238E27FC236}">
                <a16:creationId xmlns:a16="http://schemas.microsoft.com/office/drawing/2014/main" id="{3D7131A4-915B-4F7B-B0A4-F3C00D2BF88F}"/>
              </a:ext>
            </a:extLst>
          </p:cNvPr>
          <p:cNvSpPr/>
          <p:nvPr/>
        </p:nvSpPr>
        <p:spPr>
          <a:xfrm>
            <a:off x="11185078" y="4760088"/>
            <a:ext cx="720000" cy="720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28C648E2-E412-4B9D-A2EC-CCE3FB1608B9}"/>
              </a:ext>
            </a:extLst>
          </p:cNvPr>
          <p:cNvCxnSpPr>
            <a:cxnSpLocks/>
            <a:stCxn id="12" idx="0"/>
            <a:endCxn id="8" idx="4"/>
          </p:cNvCxnSpPr>
          <p:nvPr/>
        </p:nvCxnSpPr>
        <p:spPr>
          <a:xfrm flipV="1">
            <a:off x="890234" y="4179343"/>
            <a:ext cx="720000" cy="5807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ED333D17-6AED-42C0-86AC-C69C16A98F66}"/>
              </a:ext>
            </a:extLst>
          </p:cNvPr>
          <p:cNvCxnSpPr>
            <a:cxnSpLocks/>
            <a:stCxn id="13" idx="0"/>
            <a:endCxn id="8" idx="4"/>
          </p:cNvCxnSpPr>
          <p:nvPr/>
        </p:nvCxnSpPr>
        <p:spPr>
          <a:xfrm flipH="1" flipV="1">
            <a:off x="1610234" y="4179343"/>
            <a:ext cx="828614" cy="5807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F0606813-F6C4-4B92-BF20-43C02F3D7218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1610234" y="2988437"/>
            <a:ext cx="1489839" cy="4709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1CE41159-5F14-4680-A0D9-05ED07757DA1}"/>
              </a:ext>
            </a:extLst>
          </p:cNvPr>
          <p:cNvCxnSpPr>
            <a:cxnSpLocks/>
            <a:stCxn id="9" idx="0"/>
          </p:cNvCxnSpPr>
          <p:nvPr/>
        </p:nvCxnSpPr>
        <p:spPr>
          <a:xfrm flipH="1" flipV="1">
            <a:off x="3100074" y="2988437"/>
            <a:ext cx="1537164" cy="4709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F837186C-E649-4CA3-913F-590091A31C48}"/>
              </a:ext>
            </a:extLst>
          </p:cNvPr>
          <p:cNvCxnSpPr>
            <a:cxnSpLocks/>
            <a:stCxn id="14" idx="0"/>
          </p:cNvCxnSpPr>
          <p:nvPr/>
        </p:nvCxnSpPr>
        <p:spPr>
          <a:xfrm flipV="1">
            <a:off x="3800110" y="4179344"/>
            <a:ext cx="838520" cy="5807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113E6D43-BEE7-49B9-9DC9-17C519834B08}"/>
              </a:ext>
            </a:extLst>
          </p:cNvPr>
          <p:cNvCxnSpPr>
            <a:cxnSpLocks/>
            <a:stCxn id="15" idx="0"/>
          </p:cNvCxnSpPr>
          <p:nvPr/>
        </p:nvCxnSpPr>
        <p:spPr>
          <a:xfrm flipH="1" flipV="1">
            <a:off x="4643282" y="4179344"/>
            <a:ext cx="874220" cy="5807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E685B554-9B78-4642-A326-4EE682F482EA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3100073" y="1883127"/>
            <a:ext cx="2985505" cy="3853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309B4A8A-BB4D-41BF-B32C-ACC96A5F84FD}"/>
              </a:ext>
            </a:extLst>
          </p:cNvPr>
          <p:cNvCxnSpPr>
            <a:cxnSpLocks/>
            <a:stCxn id="7" idx="0"/>
          </p:cNvCxnSpPr>
          <p:nvPr/>
        </p:nvCxnSpPr>
        <p:spPr>
          <a:xfrm flipH="1" flipV="1">
            <a:off x="6119622" y="1883127"/>
            <a:ext cx="2739398" cy="3853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2F85035F-DBBF-4B1D-94E3-CE0BB5FCEAEA}"/>
              </a:ext>
            </a:extLst>
          </p:cNvPr>
          <p:cNvCxnSpPr>
            <a:cxnSpLocks/>
            <a:endCxn id="7" idx="4"/>
          </p:cNvCxnSpPr>
          <p:nvPr/>
        </p:nvCxnSpPr>
        <p:spPr>
          <a:xfrm flipV="1">
            <a:off x="7419504" y="2988435"/>
            <a:ext cx="1439516" cy="4709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E56F230C-355F-4F5D-9F61-D38D74584FF7}"/>
              </a:ext>
            </a:extLst>
          </p:cNvPr>
          <p:cNvCxnSpPr>
            <a:cxnSpLocks/>
            <a:stCxn id="11" idx="0"/>
          </p:cNvCxnSpPr>
          <p:nvPr/>
        </p:nvCxnSpPr>
        <p:spPr>
          <a:xfrm flipH="1" flipV="1">
            <a:off x="8862886" y="2988437"/>
            <a:ext cx="1718880" cy="5167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2FC7BE79-3490-43C2-BABC-4A55CA17F95A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6771634" y="4179346"/>
            <a:ext cx="639442" cy="5807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AD727062-70C4-4DA4-ABB5-EE94A7DBE8ED}"/>
              </a:ext>
            </a:extLst>
          </p:cNvPr>
          <p:cNvCxnSpPr>
            <a:cxnSpLocks/>
            <a:endCxn id="10" idx="4"/>
          </p:cNvCxnSpPr>
          <p:nvPr/>
        </p:nvCxnSpPr>
        <p:spPr>
          <a:xfrm flipH="1" flipV="1">
            <a:off x="7419020" y="4179343"/>
            <a:ext cx="878872" cy="5807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98DE9B01-8980-4C74-A837-B32AE9762F29}"/>
              </a:ext>
            </a:extLst>
          </p:cNvPr>
          <p:cNvCxnSpPr>
            <a:cxnSpLocks/>
            <a:stCxn id="18" idx="0"/>
          </p:cNvCxnSpPr>
          <p:nvPr/>
        </p:nvCxnSpPr>
        <p:spPr>
          <a:xfrm flipV="1">
            <a:off x="9753152" y="4225226"/>
            <a:ext cx="828614" cy="5348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9AAE226B-89C8-49D7-BB72-53470F1DC0AF}"/>
              </a:ext>
            </a:extLst>
          </p:cNvPr>
          <p:cNvCxnSpPr>
            <a:cxnSpLocks/>
            <a:stCxn id="19" idx="0"/>
          </p:cNvCxnSpPr>
          <p:nvPr/>
        </p:nvCxnSpPr>
        <p:spPr>
          <a:xfrm flipH="1" flipV="1">
            <a:off x="10595240" y="4225226"/>
            <a:ext cx="949838" cy="5348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화살표: 아래쪽 31">
            <a:extLst>
              <a:ext uri="{FF2B5EF4-FFF2-40B4-BE49-F238E27FC236}">
                <a16:creationId xmlns:a16="http://schemas.microsoft.com/office/drawing/2014/main" id="{FA9C91FB-6EF0-406C-8133-09B8F705D5D2}"/>
              </a:ext>
            </a:extLst>
          </p:cNvPr>
          <p:cNvSpPr/>
          <p:nvPr/>
        </p:nvSpPr>
        <p:spPr>
          <a:xfrm>
            <a:off x="2221513" y="4166363"/>
            <a:ext cx="439322" cy="592674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화살표: 아래쪽 33">
            <a:extLst>
              <a:ext uri="{FF2B5EF4-FFF2-40B4-BE49-F238E27FC236}">
                <a16:creationId xmlns:a16="http://schemas.microsoft.com/office/drawing/2014/main" id="{E27DF8AC-053A-4FF2-83D5-6CE79116EC79}"/>
              </a:ext>
            </a:extLst>
          </p:cNvPr>
          <p:cNvSpPr/>
          <p:nvPr/>
        </p:nvSpPr>
        <p:spPr>
          <a:xfrm>
            <a:off x="8081974" y="4166363"/>
            <a:ext cx="439322" cy="592674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화살표: 오른쪽 35">
            <a:extLst>
              <a:ext uri="{FF2B5EF4-FFF2-40B4-BE49-F238E27FC236}">
                <a16:creationId xmlns:a16="http://schemas.microsoft.com/office/drawing/2014/main" id="{3AE0AF74-E21D-45AD-B749-7246053F0A98}"/>
              </a:ext>
            </a:extLst>
          </p:cNvPr>
          <p:cNvSpPr/>
          <p:nvPr/>
        </p:nvSpPr>
        <p:spPr>
          <a:xfrm>
            <a:off x="2814467" y="4877772"/>
            <a:ext cx="625643" cy="48463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0463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7B0C39E-C8D2-43BB-B60F-D90E78FD1DCE}"/>
              </a:ext>
            </a:extLst>
          </p:cNvPr>
          <p:cNvSpPr txBox="1"/>
          <p:nvPr/>
        </p:nvSpPr>
        <p:spPr>
          <a:xfrm>
            <a:off x="654342" y="570451"/>
            <a:ext cx="34977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bottom-up </a:t>
            </a:r>
            <a:r>
              <a:rPr lang="ko-KR" altLang="en-US" dirty="0"/>
              <a:t>형식의 </a:t>
            </a:r>
            <a:r>
              <a:rPr lang="en-US" altLang="ko-KR" dirty="0" err="1"/>
              <a:t>init</a:t>
            </a:r>
            <a:r>
              <a:rPr lang="en-US" altLang="ko-KR" dirty="0"/>
              <a:t> (n=6)</a:t>
            </a:r>
          </a:p>
          <a:p>
            <a:pPr marL="342900" indent="-342900">
              <a:buAutoNum type="arabicPeriod"/>
            </a:pPr>
            <a:r>
              <a:rPr lang="en-US" altLang="ko-KR" dirty="0"/>
              <a:t>Bottom-up </a:t>
            </a:r>
            <a:r>
              <a:rPr lang="ko-KR" altLang="en-US" dirty="0"/>
              <a:t>형식의 </a:t>
            </a:r>
            <a:r>
              <a:rPr lang="en-US" altLang="ko-KR" dirty="0"/>
              <a:t>sum (2-6)</a:t>
            </a:r>
          </a:p>
          <a:p>
            <a:pPr marL="342900" indent="-342900">
              <a:buAutoNum type="arabicPeriod"/>
            </a:pPr>
            <a:endParaRPr lang="en-US" altLang="ko-KR" dirty="0"/>
          </a:p>
        </p:txBody>
      </p:sp>
      <p:sp>
        <p:nvSpPr>
          <p:cNvPr id="5" name="순서도: 연결자 4">
            <a:extLst>
              <a:ext uri="{FF2B5EF4-FFF2-40B4-BE49-F238E27FC236}">
                <a16:creationId xmlns:a16="http://schemas.microsoft.com/office/drawing/2014/main" id="{AE04EB65-D140-462B-8DF4-B5BF49BE539F}"/>
              </a:ext>
            </a:extLst>
          </p:cNvPr>
          <p:cNvSpPr/>
          <p:nvPr/>
        </p:nvSpPr>
        <p:spPr>
          <a:xfrm>
            <a:off x="5736000" y="1163126"/>
            <a:ext cx="720000" cy="720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1-8</a:t>
            </a:r>
            <a:endParaRPr lang="ko-KR" altLang="en-US" sz="1600" dirty="0"/>
          </a:p>
        </p:txBody>
      </p:sp>
      <p:sp>
        <p:nvSpPr>
          <p:cNvPr id="6" name="순서도: 연결자 5">
            <a:extLst>
              <a:ext uri="{FF2B5EF4-FFF2-40B4-BE49-F238E27FC236}">
                <a16:creationId xmlns:a16="http://schemas.microsoft.com/office/drawing/2014/main" id="{C38BA3D7-3D04-4196-8982-5CE7CCEDDF7B}"/>
              </a:ext>
            </a:extLst>
          </p:cNvPr>
          <p:cNvSpPr/>
          <p:nvPr/>
        </p:nvSpPr>
        <p:spPr>
          <a:xfrm>
            <a:off x="2740073" y="2268435"/>
            <a:ext cx="720000" cy="720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1-4</a:t>
            </a:r>
            <a:endParaRPr lang="ko-KR" altLang="en-US" sz="1600" dirty="0"/>
          </a:p>
        </p:txBody>
      </p:sp>
      <p:sp>
        <p:nvSpPr>
          <p:cNvPr id="7" name="순서도: 연결자 6">
            <a:extLst>
              <a:ext uri="{FF2B5EF4-FFF2-40B4-BE49-F238E27FC236}">
                <a16:creationId xmlns:a16="http://schemas.microsoft.com/office/drawing/2014/main" id="{A754EF6D-A0ED-4884-8538-AA78A5BFC75A}"/>
              </a:ext>
            </a:extLst>
          </p:cNvPr>
          <p:cNvSpPr/>
          <p:nvPr/>
        </p:nvSpPr>
        <p:spPr>
          <a:xfrm>
            <a:off x="8499020" y="2268435"/>
            <a:ext cx="720000" cy="720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5-8</a:t>
            </a:r>
            <a:endParaRPr lang="ko-KR" altLang="en-US" sz="1600" dirty="0"/>
          </a:p>
        </p:txBody>
      </p:sp>
      <p:sp>
        <p:nvSpPr>
          <p:cNvPr id="8" name="순서도: 연결자 7">
            <a:extLst>
              <a:ext uri="{FF2B5EF4-FFF2-40B4-BE49-F238E27FC236}">
                <a16:creationId xmlns:a16="http://schemas.microsoft.com/office/drawing/2014/main" id="{29F296EE-123D-48DC-BC3A-E0E78966309C}"/>
              </a:ext>
            </a:extLst>
          </p:cNvPr>
          <p:cNvSpPr/>
          <p:nvPr/>
        </p:nvSpPr>
        <p:spPr>
          <a:xfrm>
            <a:off x="1250234" y="3459343"/>
            <a:ext cx="720000" cy="720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1-2</a:t>
            </a:r>
            <a:endParaRPr lang="ko-KR" altLang="en-US" sz="1600" dirty="0"/>
          </a:p>
        </p:txBody>
      </p:sp>
      <p:sp>
        <p:nvSpPr>
          <p:cNvPr id="9" name="순서도: 연결자 8">
            <a:extLst>
              <a:ext uri="{FF2B5EF4-FFF2-40B4-BE49-F238E27FC236}">
                <a16:creationId xmlns:a16="http://schemas.microsoft.com/office/drawing/2014/main" id="{4F547D32-938C-4119-9214-0D063EFCAA1A}"/>
              </a:ext>
            </a:extLst>
          </p:cNvPr>
          <p:cNvSpPr/>
          <p:nvPr/>
        </p:nvSpPr>
        <p:spPr>
          <a:xfrm>
            <a:off x="4277238" y="3459343"/>
            <a:ext cx="720000" cy="72000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3-4</a:t>
            </a:r>
            <a:endParaRPr lang="ko-KR" altLang="en-US" sz="1600" dirty="0"/>
          </a:p>
        </p:txBody>
      </p:sp>
      <p:sp>
        <p:nvSpPr>
          <p:cNvPr id="10" name="순서도: 연결자 9">
            <a:extLst>
              <a:ext uri="{FF2B5EF4-FFF2-40B4-BE49-F238E27FC236}">
                <a16:creationId xmlns:a16="http://schemas.microsoft.com/office/drawing/2014/main" id="{760A3E31-D2C2-43A3-B163-2CB478AB3FC8}"/>
              </a:ext>
            </a:extLst>
          </p:cNvPr>
          <p:cNvSpPr/>
          <p:nvPr/>
        </p:nvSpPr>
        <p:spPr>
          <a:xfrm>
            <a:off x="7059020" y="3459343"/>
            <a:ext cx="720000" cy="72000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5-6</a:t>
            </a:r>
            <a:endParaRPr lang="ko-KR" altLang="en-US" sz="1600" dirty="0"/>
          </a:p>
        </p:txBody>
      </p:sp>
      <p:sp>
        <p:nvSpPr>
          <p:cNvPr id="11" name="순서도: 연결자 10">
            <a:extLst>
              <a:ext uri="{FF2B5EF4-FFF2-40B4-BE49-F238E27FC236}">
                <a16:creationId xmlns:a16="http://schemas.microsoft.com/office/drawing/2014/main" id="{FC18A98A-1532-490E-B8F2-8ACF91CD522A}"/>
              </a:ext>
            </a:extLst>
          </p:cNvPr>
          <p:cNvSpPr/>
          <p:nvPr/>
        </p:nvSpPr>
        <p:spPr>
          <a:xfrm>
            <a:off x="10221766" y="3505225"/>
            <a:ext cx="720000" cy="720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순서도: 연결자 11">
            <a:extLst>
              <a:ext uri="{FF2B5EF4-FFF2-40B4-BE49-F238E27FC236}">
                <a16:creationId xmlns:a16="http://schemas.microsoft.com/office/drawing/2014/main" id="{E8CA82FE-B6BB-45DC-A6B0-875C1BA1CD29}"/>
              </a:ext>
            </a:extLst>
          </p:cNvPr>
          <p:cNvSpPr/>
          <p:nvPr/>
        </p:nvSpPr>
        <p:spPr>
          <a:xfrm>
            <a:off x="530234" y="4760088"/>
            <a:ext cx="720000" cy="720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1</a:t>
            </a:r>
            <a:endParaRPr lang="ko-KR" altLang="en-US" sz="1600" dirty="0"/>
          </a:p>
        </p:txBody>
      </p:sp>
      <p:sp>
        <p:nvSpPr>
          <p:cNvPr id="13" name="순서도: 연결자 12">
            <a:extLst>
              <a:ext uri="{FF2B5EF4-FFF2-40B4-BE49-F238E27FC236}">
                <a16:creationId xmlns:a16="http://schemas.microsoft.com/office/drawing/2014/main" id="{7E128954-1E0C-43BB-9E49-FB620F4B6FC5}"/>
              </a:ext>
            </a:extLst>
          </p:cNvPr>
          <p:cNvSpPr/>
          <p:nvPr/>
        </p:nvSpPr>
        <p:spPr>
          <a:xfrm>
            <a:off x="2078848" y="4760088"/>
            <a:ext cx="720000" cy="72000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2</a:t>
            </a:r>
            <a:endParaRPr lang="ko-KR" altLang="en-US" sz="1600" dirty="0"/>
          </a:p>
        </p:txBody>
      </p:sp>
      <p:sp>
        <p:nvSpPr>
          <p:cNvPr id="14" name="순서도: 연결자 13">
            <a:extLst>
              <a:ext uri="{FF2B5EF4-FFF2-40B4-BE49-F238E27FC236}">
                <a16:creationId xmlns:a16="http://schemas.microsoft.com/office/drawing/2014/main" id="{8D65D6BA-1020-446D-9FDB-75F7C263F948}"/>
              </a:ext>
            </a:extLst>
          </p:cNvPr>
          <p:cNvSpPr/>
          <p:nvPr/>
        </p:nvSpPr>
        <p:spPr>
          <a:xfrm>
            <a:off x="3440110" y="4760088"/>
            <a:ext cx="720000" cy="720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5" name="순서도: 연결자 14">
            <a:extLst>
              <a:ext uri="{FF2B5EF4-FFF2-40B4-BE49-F238E27FC236}">
                <a16:creationId xmlns:a16="http://schemas.microsoft.com/office/drawing/2014/main" id="{0E03D06D-2C62-4BC4-9B58-7856A2D4A19F}"/>
              </a:ext>
            </a:extLst>
          </p:cNvPr>
          <p:cNvSpPr/>
          <p:nvPr/>
        </p:nvSpPr>
        <p:spPr>
          <a:xfrm>
            <a:off x="5157502" y="4760088"/>
            <a:ext cx="720000" cy="720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6" name="순서도: 연결자 15">
            <a:extLst>
              <a:ext uri="{FF2B5EF4-FFF2-40B4-BE49-F238E27FC236}">
                <a16:creationId xmlns:a16="http://schemas.microsoft.com/office/drawing/2014/main" id="{41E47BE6-2485-46F7-9C13-015330DE7144}"/>
              </a:ext>
            </a:extLst>
          </p:cNvPr>
          <p:cNvSpPr/>
          <p:nvPr/>
        </p:nvSpPr>
        <p:spPr>
          <a:xfrm>
            <a:off x="6411634" y="4760088"/>
            <a:ext cx="720000" cy="720000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7" name="순서도: 연결자 16">
            <a:extLst>
              <a:ext uri="{FF2B5EF4-FFF2-40B4-BE49-F238E27FC236}">
                <a16:creationId xmlns:a16="http://schemas.microsoft.com/office/drawing/2014/main" id="{C59146C4-5582-4EFB-AB68-20899A4E714F}"/>
              </a:ext>
            </a:extLst>
          </p:cNvPr>
          <p:cNvSpPr/>
          <p:nvPr/>
        </p:nvSpPr>
        <p:spPr>
          <a:xfrm>
            <a:off x="7961226" y="4760088"/>
            <a:ext cx="720000" cy="720000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18" name="순서도: 연결자 17">
            <a:extLst>
              <a:ext uri="{FF2B5EF4-FFF2-40B4-BE49-F238E27FC236}">
                <a16:creationId xmlns:a16="http://schemas.microsoft.com/office/drawing/2014/main" id="{FFC7D68C-7BB2-4CF0-9AFB-75F9A85D8E0B}"/>
              </a:ext>
            </a:extLst>
          </p:cNvPr>
          <p:cNvSpPr/>
          <p:nvPr/>
        </p:nvSpPr>
        <p:spPr>
          <a:xfrm>
            <a:off x="9393152" y="4760088"/>
            <a:ext cx="720000" cy="720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순서도: 연결자 18">
            <a:extLst>
              <a:ext uri="{FF2B5EF4-FFF2-40B4-BE49-F238E27FC236}">
                <a16:creationId xmlns:a16="http://schemas.microsoft.com/office/drawing/2014/main" id="{3D7131A4-915B-4F7B-B0A4-F3C00D2BF88F}"/>
              </a:ext>
            </a:extLst>
          </p:cNvPr>
          <p:cNvSpPr/>
          <p:nvPr/>
        </p:nvSpPr>
        <p:spPr>
          <a:xfrm>
            <a:off x="11185078" y="4760088"/>
            <a:ext cx="720000" cy="720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28C648E2-E412-4B9D-A2EC-CCE3FB1608B9}"/>
              </a:ext>
            </a:extLst>
          </p:cNvPr>
          <p:cNvCxnSpPr>
            <a:cxnSpLocks/>
            <a:stCxn id="12" idx="0"/>
            <a:endCxn id="8" idx="4"/>
          </p:cNvCxnSpPr>
          <p:nvPr/>
        </p:nvCxnSpPr>
        <p:spPr>
          <a:xfrm flipV="1">
            <a:off x="890234" y="4179343"/>
            <a:ext cx="720000" cy="5807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ED333D17-6AED-42C0-86AC-C69C16A98F66}"/>
              </a:ext>
            </a:extLst>
          </p:cNvPr>
          <p:cNvCxnSpPr>
            <a:cxnSpLocks/>
            <a:stCxn id="13" idx="0"/>
            <a:endCxn id="8" idx="4"/>
          </p:cNvCxnSpPr>
          <p:nvPr/>
        </p:nvCxnSpPr>
        <p:spPr>
          <a:xfrm flipH="1" flipV="1">
            <a:off x="1610234" y="4179343"/>
            <a:ext cx="828614" cy="5807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F0606813-F6C4-4B92-BF20-43C02F3D7218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1610234" y="2988437"/>
            <a:ext cx="1489839" cy="4709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1CE41159-5F14-4680-A0D9-05ED07757DA1}"/>
              </a:ext>
            </a:extLst>
          </p:cNvPr>
          <p:cNvCxnSpPr>
            <a:cxnSpLocks/>
            <a:stCxn id="9" idx="0"/>
          </p:cNvCxnSpPr>
          <p:nvPr/>
        </p:nvCxnSpPr>
        <p:spPr>
          <a:xfrm flipH="1" flipV="1">
            <a:off x="3100074" y="2988437"/>
            <a:ext cx="1537164" cy="4709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F837186C-E649-4CA3-913F-590091A31C48}"/>
              </a:ext>
            </a:extLst>
          </p:cNvPr>
          <p:cNvCxnSpPr>
            <a:cxnSpLocks/>
            <a:stCxn id="14" idx="0"/>
          </p:cNvCxnSpPr>
          <p:nvPr/>
        </p:nvCxnSpPr>
        <p:spPr>
          <a:xfrm flipV="1">
            <a:off x="3800110" y="4179344"/>
            <a:ext cx="838520" cy="5807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113E6D43-BEE7-49B9-9DC9-17C519834B08}"/>
              </a:ext>
            </a:extLst>
          </p:cNvPr>
          <p:cNvCxnSpPr>
            <a:cxnSpLocks/>
            <a:stCxn id="15" idx="0"/>
          </p:cNvCxnSpPr>
          <p:nvPr/>
        </p:nvCxnSpPr>
        <p:spPr>
          <a:xfrm flipH="1" flipV="1">
            <a:off x="4643282" y="4179344"/>
            <a:ext cx="874220" cy="5807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E685B554-9B78-4642-A326-4EE682F482EA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3100073" y="1883127"/>
            <a:ext cx="2985505" cy="3853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309B4A8A-BB4D-41BF-B32C-ACC96A5F84FD}"/>
              </a:ext>
            </a:extLst>
          </p:cNvPr>
          <p:cNvCxnSpPr>
            <a:cxnSpLocks/>
            <a:stCxn id="7" idx="0"/>
          </p:cNvCxnSpPr>
          <p:nvPr/>
        </p:nvCxnSpPr>
        <p:spPr>
          <a:xfrm flipH="1" flipV="1">
            <a:off x="6119622" y="1883127"/>
            <a:ext cx="2739398" cy="3853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2F85035F-DBBF-4B1D-94E3-CE0BB5FCEAEA}"/>
              </a:ext>
            </a:extLst>
          </p:cNvPr>
          <p:cNvCxnSpPr>
            <a:cxnSpLocks/>
            <a:endCxn id="7" idx="4"/>
          </p:cNvCxnSpPr>
          <p:nvPr/>
        </p:nvCxnSpPr>
        <p:spPr>
          <a:xfrm flipV="1">
            <a:off x="7419504" y="2988435"/>
            <a:ext cx="1439516" cy="4709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E56F230C-355F-4F5D-9F61-D38D74584FF7}"/>
              </a:ext>
            </a:extLst>
          </p:cNvPr>
          <p:cNvCxnSpPr>
            <a:cxnSpLocks/>
            <a:stCxn id="11" idx="0"/>
          </p:cNvCxnSpPr>
          <p:nvPr/>
        </p:nvCxnSpPr>
        <p:spPr>
          <a:xfrm flipH="1" flipV="1">
            <a:off x="8862886" y="2988437"/>
            <a:ext cx="1718880" cy="5167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2FC7BE79-3490-43C2-BABC-4A55CA17F95A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6771634" y="4179346"/>
            <a:ext cx="639442" cy="5807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AD727062-70C4-4DA4-ABB5-EE94A7DBE8ED}"/>
              </a:ext>
            </a:extLst>
          </p:cNvPr>
          <p:cNvCxnSpPr>
            <a:cxnSpLocks/>
            <a:endCxn id="10" idx="4"/>
          </p:cNvCxnSpPr>
          <p:nvPr/>
        </p:nvCxnSpPr>
        <p:spPr>
          <a:xfrm flipH="1" flipV="1">
            <a:off x="7419020" y="4179343"/>
            <a:ext cx="878872" cy="5807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98DE9B01-8980-4C74-A837-B32AE9762F29}"/>
              </a:ext>
            </a:extLst>
          </p:cNvPr>
          <p:cNvCxnSpPr>
            <a:cxnSpLocks/>
            <a:stCxn id="18" idx="0"/>
          </p:cNvCxnSpPr>
          <p:nvPr/>
        </p:nvCxnSpPr>
        <p:spPr>
          <a:xfrm flipV="1">
            <a:off x="9753152" y="4225226"/>
            <a:ext cx="828614" cy="5348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9AAE226B-89C8-49D7-BB72-53470F1DC0AF}"/>
              </a:ext>
            </a:extLst>
          </p:cNvPr>
          <p:cNvCxnSpPr>
            <a:cxnSpLocks/>
            <a:stCxn id="19" idx="0"/>
          </p:cNvCxnSpPr>
          <p:nvPr/>
        </p:nvCxnSpPr>
        <p:spPr>
          <a:xfrm flipH="1" flipV="1">
            <a:off x="10595240" y="4225226"/>
            <a:ext cx="949838" cy="5348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화살표: 아래쪽 31">
            <a:extLst>
              <a:ext uri="{FF2B5EF4-FFF2-40B4-BE49-F238E27FC236}">
                <a16:creationId xmlns:a16="http://schemas.microsoft.com/office/drawing/2014/main" id="{FA9C91FB-6EF0-406C-8133-09B8F705D5D2}"/>
              </a:ext>
            </a:extLst>
          </p:cNvPr>
          <p:cNvSpPr/>
          <p:nvPr/>
        </p:nvSpPr>
        <p:spPr>
          <a:xfrm>
            <a:off x="2221513" y="4166363"/>
            <a:ext cx="439322" cy="592674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화살표: 아래쪽 33">
            <a:extLst>
              <a:ext uri="{FF2B5EF4-FFF2-40B4-BE49-F238E27FC236}">
                <a16:creationId xmlns:a16="http://schemas.microsoft.com/office/drawing/2014/main" id="{E27DF8AC-053A-4FF2-83D5-6CE79116EC79}"/>
              </a:ext>
            </a:extLst>
          </p:cNvPr>
          <p:cNvSpPr/>
          <p:nvPr/>
        </p:nvSpPr>
        <p:spPr>
          <a:xfrm>
            <a:off x="8081974" y="4166363"/>
            <a:ext cx="439322" cy="592674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화살표: 아래쪽 35">
            <a:extLst>
              <a:ext uri="{FF2B5EF4-FFF2-40B4-BE49-F238E27FC236}">
                <a16:creationId xmlns:a16="http://schemas.microsoft.com/office/drawing/2014/main" id="{08FD664A-5F7E-48DD-A47F-30BBB5CB5342}"/>
              </a:ext>
            </a:extLst>
          </p:cNvPr>
          <p:cNvSpPr/>
          <p:nvPr/>
        </p:nvSpPr>
        <p:spPr>
          <a:xfrm>
            <a:off x="7199359" y="2860179"/>
            <a:ext cx="439322" cy="592674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화살표: 아래쪽 37">
            <a:extLst>
              <a:ext uri="{FF2B5EF4-FFF2-40B4-BE49-F238E27FC236}">
                <a16:creationId xmlns:a16="http://schemas.microsoft.com/office/drawing/2014/main" id="{0BEF01D9-24BA-4644-8538-B63CE239B3F1}"/>
              </a:ext>
            </a:extLst>
          </p:cNvPr>
          <p:cNvSpPr/>
          <p:nvPr/>
        </p:nvSpPr>
        <p:spPr>
          <a:xfrm>
            <a:off x="4418061" y="2860179"/>
            <a:ext cx="439322" cy="592674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화살표: 오른쪽 39">
            <a:extLst>
              <a:ext uri="{FF2B5EF4-FFF2-40B4-BE49-F238E27FC236}">
                <a16:creationId xmlns:a16="http://schemas.microsoft.com/office/drawing/2014/main" id="{944E5291-A077-4239-B39E-1488D397E538}"/>
              </a:ext>
            </a:extLst>
          </p:cNvPr>
          <p:cNvSpPr/>
          <p:nvPr/>
        </p:nvSpPr>
        <p:spPr>
          <a:xfrm>
            <a:off x="2814467" y="4877772"/>
            <a:ext cx="625643" cy="48463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화살표: 오른쪽 41">
            <a:extLst>
              <a:ext uri="{FF2B5EF4-FFF2-40B4-BE49-F238E27FC236}">
                <a16:creationId xmlns:a16="http://schemas.microsoft.com/office/drawing/2014/main" id="{BEAC9BBB-B6F6-4FA0-86FB-C7DD903D0316}"/>
              </a:ext>
            </a:extLst>
          </p:cNvPr>
          <p:cNvSpPr/>
          <p:nvPr/>
        </p:nvSpPr>
        <p:spPr>
          <a:xfrm>
            <a:off x="4986723" y="3565415"/>
            <a:ext cx="2072297" cy="23328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화살표: 왼쪽 1">
            <a:extLst>
              <a:ext uri="{FF2B5EF4-FFF2-40B4-BE49-F238E27FC236}">
                <a16:creationId xmlns:a16="http://schemas.microsoft.com/office/drawing/2014/main" id="{F0947832-B8BD-4B41-BB53-6185AE0D533E}"/>
              </a:ext>
            </a:extLst>
          </p:cNvPr>
          <p:cNvSpPr/>
          <p:nvPr/>
        </p:nvSpPr>
        <p:spPr>
          <a:xfrm>
            <a:off x="4977718" y="3829423"/>
            <a:ext cx="2090305" cy="233280"/>
          </a:xfrm>
          <a:prstGeom prst="lef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95635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7B0C39E-C8D2-43BB-B60F-D90E78FD1DCE}"/>
              </a:ext>
            </a:extLst>
          </p:cNvPr>
          <p:cNvSpPr txBox="1"/>
          <p:nvPr/>
        </p:nvSpPr>
        <p:spPr>
          <a:xfrm>
            <a:off x="654342" y="570451"/>
            <a:ext cx="34977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bottom-up </a:t>
            </a:r>
            <a:r>
              <a:rPr lang="ko-KR" altLang="en-US" dirty="0"/>
              <a:t>형식의 </a:t>
            </a:r>
            <a:r>
              <a:rPr lang="en-US" altLang="ko-KR" dirty="0" err="1"/>
              <a:t>init</a:t>
            </a:r>
            <a:r>
              <a:rPr lang="en-US" altLang="ko-KR" dirty="0"/>
              <a:t> (n=6)</a:t>
            </a:r>
          </a:p>
          <a:p>
            <a:pPr marL="342900" indent="-342900">
              <a:buAutoNum type="arabicPeriod"/>
            </a:pPr>
            <a:r>
              <a:rPr lang="en-US" altLang="ko-KR" dirty="0"/>
              <a:t>Bottom-up </a:t>
            </a:r>
            <a:r>
              <a:rPr lang="ko-KR" altLang="en-US" dirty="0"/>
              <a:t>형식의 </a:t>
            </a:r>
            <a:r>
              <a:rPr lang="en-US" altLang="ko-KR" dirty="0"/>
              <a:t>sum (2-6)</a:t>
            </a:r>
          </a:p>
          <a:p>
            <a:pPr marL="342900" indent="-342900">
              <a:buAutoNum type="arabicPeriod"/>
            </a:pPr>
            <a:endParaRPr lang="en-US" altLang="ko-KR" dirty="0"/>
          </a:p>
        </p:txBody>
      </p:sp>
      <p:sp>
        <p:nvSpPr>
          <p:cNvPr id="5" name="순서도: 연결자 4">
            <a:extLst>
              <a:ext uri="{FF2B5EF4-FFF2-40B4-BE49-F238E27FC236}">
                <a16:creationId xmlns:a16="http://schemas.microsoft.com/office/drawing/2014/main" id="{AE04EB65-D140-462B-8DF4-B5BF49BE539F}"/>
              </a:ext>
            </a:extLst>
          </p:cNvPr>
          <p:cNvSpPr/>
          <p:nvPr/>
        </p:nvSpPr>
        <p:spPr>
          <a:xfrm>
            <a:off x="5736000" y="1163126"/>
            <a:ext cx="720000" cy="720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1-8</a:t>
            </a:r>
            <a:endParaRPr lang="ko-KR" altLang="en-US" sz="1600" dirty="0"/>
          </a:p>
        </p:txBody>
      </p:sp>
      <p:sp>
        <p:nvSpPr>
          <p:cNvPr id="6" name="순서도: 연결자 5">
            <a:extLst>
              <a:ext uri="{FF2B5EF4-FFF2-40B4-BE49-F238E27FC236}">
                <a16:creationId xmlns:a16="http://schemas.microsoft.com/office/drawing/2014/main" id="{C38BA3D7-3D04-4196-8982-5CE7CCEDDF7B}"/>
              </a:ext>
            </a:extLst>
          </p:cNvPr>
          <p:cNvSpPr/>
          <p:nvPr/>
        </p:nvSpPr>
        <p:spPr>
          <a:xfrm>
            <a:off x="2740073" y="2268435"/>
            <a:ext cx="720000" cy="720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1-4</a:t>
            </a:r>
            <a:endParaRPr lang="ko-KR" altLang="en-US" sz="1600" dirty="0"/>
          </a:p>
        </p:txBody>
      </p:sp>
      <p:sp>
        <p:nvSpPr>
          <p:cNvPr id="7" name="순서도: 연결자 6">
            <a:extLst>
              <a:ext uri="{FF2B5EF4-FFF2-40B4-BE49-F238E27FC236}">
                <a16:creationId xmlns:a16="http://schemas.microsoft.com/office/drawing/2014/main" id="{A754EF6D-A0ED-4884-8538-AA78A5BFC75A}"/>
              </a:ext>
            </a:extLst>
          </p:cNvPr>
          <p:cNvSpPr/>
          <p:nvPr/>
        </p:nvSpPr>
        <p:spPr>
          <a:xfrm>
            <a:off x="8499020" y="2268435"/>
            <a:ext cx="720000" cy="720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5-8</a:t>
            </a:r>
            <a:endParaRPr lang="ko-KR" altLang="en-US" sz="1600" dirty="0"/>
          </a:p>
        </p:txBody>
      </p:sp>
      <p:sp>
        <p:nvSpPr>
          <p:cNvPr id="8" name="순서도: 연결자 7">
            <a:extLst>
              <a:ext uri="{FF2B5EF4-FFF2-40B4-BE49-F238E27FC236}">
                <a16:creationId xmlns:a16="http://schemas.microsoft.com/office/drawing/2014/main" id="{29F296EE-123D-48DC-BC3A-E0E78966309C}"/>
              </a:ext>
            </a:extLst>
          </p:cNvPr>
          <p:cNvSpPr/>
          <p:nvPr/>
        </p:nvSpPr>
        <p:spPr>
          <a:xfrm>
            <a:off x="1250234" y="3459343"/>
            <a:ext cx="720000" cy="720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1-2</a:t>
            </a:r>
            <a:endParaRPr lang="ko-KR" altLang="en-US" sz="1600" dirty="0"/>
          </a:p>
        </p:txBody>
      </p:sp>
      <p:sp>
        <p:nvSpPr>
          <p:cNvPr id="9" name="순서도: 연결자 8">
            <a:extLst>
              <a:ext uri="{FF2B5EF4-FFF2-40B4-BE49-F238E27FC236}">
                <a16:creationId xmlns:a16="http://schemas.microsoft.com/office/drawing/2014/main" id="{4F547D32-938C-4119-9214-0D063EFCAA1A}"/>
              </a:ext>
            </a:extLst>
          </p:cNvPr>
          <p:cNvSpPr/>
          <p:nvPr/>
        </p:nvSpPr>
        <p:spPr>
          <a:xfrm>
            <a:off x="4277238" y="3459343"/>
            <a:ext cx="720000" cy="72000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3-4</a:t>
            </a:r>
            <a:endParaRPr lang="ko-KR" altLang="en-US" sz="1600" dirty="0"/>
          </a:p>
        </p:txBody>
      </p:sp>
      <p:sp>
        <p:nvSpPr>
          <p:cNvPr id="10" name="순서도: 연결자 9">
            <a:extLst>
              <a:ext uri="{FF2B5EF4-FFF2-40B4-BE49-F238E27FC236}">
                <a16:creationId xmlns:a16="http://schemas.microsoft.com/office/drawing/2014/main" id="{760A3E31-D2C2-43A3-B163-2CB478AB3FC8}"/>
              </a:ext>
            </a:extLst>
          </p:cNvPr>
          <p:cNvSpPr/>
          <p:nvPr/>
        </p:nvSpPr>
        <p:spPr>
          <a:xfrm>
            <a:off x="7059020" y="3459343"/>
            <a:ext cx="720000" cy="72000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5-6</a:t>
            </a:r>
            <a:endParaRPr lang="ko-KR" altLang="en-US" sz="1600" dirty="0"/>
          </a:p>
        </p:txBody>
      </p:sp>
      <p:sp>
        <p:nvSpPr>
          <p:cNvPr id="11" name="순서도: 연결자 10">
            <a:extLst>
              <a:ext uri="{FF2B5EF4-FFF2-40B4-BE49-F238E27FC236}">
                <a16:creationId xmlns:a16="http://schemas.microsoft.com/office/drawing/2014/main" id="{FC18A98A-1532-490E-B8F2-8ACF91CD522A}"/>
              </a:ext>
            </a:extLst>
          </p:cNvPr>
          <p:cNvSpPr/>
          <p:nvPr/>
        </p:nvSpPr>
        <p:spPr>
          <a:xfrm>
            <a:off x="10221766" y="3505225"/>
            <a:ext cx="720000" cy="720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순서도: 연결자 11">
            <a:extLst>
              <a:ext uri="{FF2B5EF4-FFF2-40B4-BE49-F238E27FC236}">
                <a16:creationId xmlns:a16="http://schemas.microsoft.com/office/drawing/2014/main" id="{E8CA82FE-B6BB-45DC-A6B0-875C1BA1CD29}"/>
              </a:ext>
            </a:extLst>
          </p:cNvPr>
          <p:cNvSpPr/>
          <p:nvPr/>
        </p:nvSpPr>
        <p:spPr>
          <a:xfrm>
            <a:off x="530234" y="4760088"/>
            <a:ext cx="720000" cy="720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1</a:t>
            </a:r>
            <a:endParaRPr lang="ko-KR" altLang="en-US" sz="1600" dirty="0"/>
          </a:p>
        </p:txBody>
      </p:sp>
      <p:sp>
        <p:nvSpPr>
          <p:cNvPr id="13" name="순서도: 연결자 12">
            <a:extLst>
              <a:ext uri="{FF2B5EF4-FFF2-40B4-BE49-F238E27FC236}">
                <a16:creationId xmlns:a16="http://schemas.microsoft.com/office/drawing/2014/main" id="{7E128954-1E0C-43BB-9E49-FB620F4B6FC5}"/>
              </a:ext>
            </a:extLst>
          </p:cNvPr>
          <p:cNvSpPr/>
          <p:nvPr/>
        </p:nvSpPr>
        <p:spPr>
          <a:xfrm>
            <a:off x="2078848" y="4760088"/>
            <a:ext cx="720000" cy="72000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2</a:t>
            </a:r>
            <a:endParaRPr lang="ko-KR" altLang="en-US" sz="1600" dirty="0"/>
          </a:p>
        </p:txBody>
      </p:sp>
      <p:sp>
        <p:nvSpPr>
          <p:cNvPr id="14" name="순서도: 연결자 13">
            <a:extLst>
              <a:ext uri="{FF2B5EF4-FFF2-40B4-BE49-F238E27FC236}">
                <a16:creationId xmlns:a16="http://schemas.microsoft.com/office/drawing/2014/main" id="{8D65D6BA-1020-446D-9FDB-75F7C263F948}"/>
              </a:ext>
            </a:extLst>
          </p:cNvPr>
          <p:cNvSpPr/>
          <p:nvPr/>
        </p:nvSpPr>
        <p:spPr>
          <a:xfrm>
            <a:off x="3440110" y="4760088"/>
            <a:ext cx="720000" cy="720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5" name="순서도: 연결자 14">
            <a:extLst>
              <a:ext uri="{FF2B5EF4-FFF2-40B4-BE49-F238E27FC236}">
                <a16:creationId xmlns:a16="http://schemas.microsoft.com/office/drawing/2014/main" id="{0E03D06D-2C62-4BC4-9B58-7856A2D4A19F}"/>
              </a:ext>
            </a:extLst>
          </p:cNvPr>
          <p:cNvSpPr/>
          <p:nvPr/>
        </p:nvSpPr>
        <p:spPr>
          <a:xfrm>
            <a:off x="5157502" y="4760088"/>
            <a:ext cx="720000" cy="720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6" name="순서도: 연결자 15">
            <a:extLst>
              <a:ext uri="{FF2B5EF4-FFF2-40B4-BE49-F238E27FC236}">
                <a16:creationId xmlns:a16="http://schemas.microsoft.com/office/drawing/2014/main" id="{41E47BE6-2485-46F7-9C13-015330DE7144}"/>
              </a:ext>
            </a:extLst>
          </p:cNvPr>
          <p:cNvSpPr/>
          <p:nvPr/>
        </p:nvSpPr>
        <p:spPr>
          <a:xfrm>
            <a:off x="6411634" y="4760088"/>
            <a:ext cx="720000" cy="720000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7" name="순서도: 연결자 16">
            <a:extLst>
              <a:ext uri="{FF2B5EF4-FFF2-40B4-BE49-F238E27FC236}">
                <a16:creationId xmlns:a16="http://schemas.microsoft.com/office/drawing/2014/main" id="{C59146C4-5582-4EFB-AB68-20899A4E714F}"/>
              </a:ext>
            </a:extLst>
          </p:cNvPr>
          <p:cNvSpPr/>
          <p:nvPr/>
        </p:nvSpPr>
        <p:spPr>
          <a:xfrm>
            <a:off x="7961226" y="4760088"/>
            <a:ext cx="720000" cy="720000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18" name="순서도: 연결자 17">
            <a:extLst>
              <a:ext uri="{FF2B5EF4-FFF2-40B4-BE49-F238E27FC236}">
                <a16:creationId xmlns:a16="http://schemas.microsoft.com/office/drawing/2014/main" id="{FFC7D68C-7BB2-4CF0-9AFB-75F9A85D8E0B}"/>
              </a:ext>
            </a:extLst>
          </p:cNvPr>
          <p:cNvSpPr/>
          <p:nvPr/>
        </p:nvSpPr>
        <p:spPr>
          <a:xfrm>
            <a:off x="9393152" y="4760088"/>
            <a:ext cx="720000" cy="720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순서도: 연결자 18">
            <a:extLst>
              <a:ext uri="{FF2B5EF4-FFF2-40B4-BE49-F238E27FC236}">
                <a16:creationId xmlns:a16="http://schemas.microsoft.com/office/drawing/2014/main" id="{3D7131A4-915B-4F7B-B0A4-F3C00D2BF88F}"/>
              </a:ext>
            </a:extLst>
          </p:cNvPr>
          <p:cNvSpPr/>
          <p:nvPr/>
        </p:nvSpPr>
        <p:spPr>
          <a:xfrm>
            <a:off x="11185078" y="4760088"/>
            <a:ext cx="720000" cy="720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28C648E2-E412-4B9D-A2EC-CCE3FB1608B9}"/>
              </a:ext>
            </a:extLst>
          </p:cNvPr>
          <p:cNvCxnSpPr>
            <a:cxnSpLocks/>
            <a:stCxn id="12" idx="0"/>
            <a:endCxn id="8" idx="4"/>
          </p:cNvCxnSpPr>
          <p:nvPr/>
        </p:nvCxnSpPr>
        <p:spPr>
          <a:xfrm flipV="1">
            <a:off x="890234" y="4179343"/>
            <a:ext cx="720000" cy="5807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ED333D17-6AED-42C0-86AC-C69C16A98F66}"/>
              </a:ext>
            </a:extLst>
          </p:cNvPr>
          <p:cNvCxnSpPr>
            <a:cxnSpLocks/>
            <a:stCxn id="13" idx="0"/>
            <a:endCxn id="8" idx="4"/>
          </p:cNvCxnSpPr>
          <p:nvPr/>
        </p:nvCxnSpPr>
        <p:spPr>
          <a:xfrm flipH="1" flipV="1">
            <a:off x="1610234" y="4179343"/>
            <a:ext cx="828614" cy="5807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F0606813-F6C4-4B92-BF20-43C02F3D7218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1610234" y="2988437"/>
            <a:ext cx="1489839" cy="4709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1CE41159-5F14-4680-A0D9-05ED07757DA1}"/>
              </a:ext>
            </a:extLst>
          </p:cNvPr>
          <p:cNvCxnSpPr>
            <a:cxnSpLocks/>
            <a:stCxn id="9" idx="0"/>
          </p:cNvCxnSpPr>
          <p:nvPr/>
        </p:nvCxnSpPr>
        <p:spPr>
          <a:xfrm flipH="1" flipV="1">
            <a:off x="3100074" y="2988437"/>
            <a:ext cx="1537164" cy="4709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F837186C-E649-4CA3-913F-590091A31C48}"/>
              </a:ext>
            </a:extLst>
          </p:cNvPr>
          <p:cNvCxnSpPr>
            <a:cxnSpLocks/>
            <a:stCxn id="14" idx="0"/>
          </p:cNvCxnSpPr>
          <p:nvPr/>
        </p:nvCxnSpPr>
        <p:spPr>
          <a:xfrm flipV="1">
            <a:off x="3800110" y="4179344"/>
            <a:ext cx="838520" cy="5807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113E6D43-BEE7-49B9-9DC9-17C519834B08}"/>
              </a:ext>
            </a:extLst>
          </p:cNvPr>
          <p:cNvCxnSpPr>
            <a:cxnSpLocks/>
            <a:stCxn id="15" idx="0"/>
          </p:cNvCxnSpPr>
          <p:nvPr/>
        </p:nvCxnSpPr>
        <p:spPr>
          <a:xfrm flipH="1" flipV="1">
            <a:off x="4643282" y="4179344"/>
            <a:ext cx="874220" cy="5807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E685B554-9B78-4642-A326-4EE682F482EA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3100073" y="1883127"/>
            <a:ext cx="2985505" cy="3853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309B4A8A-BB4D-41BF-B32C-ACC96A5F84FD}"/>
              </a:ext>
            </a:extLst>
          </p:cNvPr>
          <p:cNvCxnSpPr>
            <a:cxnSpLocks/>
            <a:stCxn id="7" idx="0"/>
          </p:cNvCxnSpPr>
          <p:nvPr/>
        </p:nvCxnSpPr>
        <p:spPr>
          <a:xfrm flipH="1" flipV="1">
            <a:off x="6119622" y="1883127"/>
            <a:ext cx="2739398" cy="3853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2F85035F-DBBF-4B1D-94E3-CE0BB5FCEAEA}"/>
              </a:ext>
            </a:extLst>
          </p:cNvPr>
          <p:cNvCxnSpPr>
            <a:cxnSpLocks/>
            <a:endCxn id="7" idx="4"/>
          </p:cNvCxnSpPr>
          <p:nvPr/>
        </p:nvCxnSpPr>
        <p:spPr>
          <a:xfrm flipV="1">
            <a:off x="7419504" y="2988435"/>
            <a:ext cx="1439516" cy="4709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E56F230C-355F-4F5D-9F61-D38D74584FF7}"/>
              </a:ext>
            </a:extLst>
          </p:cNvPr>
          <p:cNvCxnSpPr>
            <a:cxnSpLocks/>
            <a:stCxn id="11" idx="0"/>
          </p:cNvCxnSpPr>
          <p:nvPr/>
        </p:nvCxnSpPr>
        <p:spPr>
          <a:xfrm flipH="1" flipV="1">
            <a:off x="8862886" y="2988437"/>
            <a:ext cx="1718880" cy="5167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2FC7BE79-3490-43C2-BABC-4A55CA17F95A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6771634" y="4179346"/>
            <a:ext cx="639442" cy="5807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AD727062-70C4-4DA4-ABB5-EE94A7DBE8ED}"/>
              </a:ext>
            </a:extLst>
          </p:cNvPr>
          <p:cNvCxnSpPr>
            <a:cxnSpLocks/>
            <a:endCxn id="10" idx="4"/>
          </p:cNvCxnSpPr>
          <p:nvPr/>
        </p:nvCxnSpPr>
        <p:spPr>
          <a:xfrm flipH="1" flipV="1">
            <a:off x="7419020" y="4179343"/>
            <a:ext cx="878872" cy="5807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98DE9B01-8980-4C74-A837-B32AE9762F29}"/>
              </a:ext>
            </a:extLst>
          </p:cNvPr>
          <p:cNvCxnSpPr>
            <a:cxnSpLocks/>
            <a:stCxn id="18" idx="0"/>
          </p:cNvCxnSpPr>
          <p:nvPr/>
        </p:nvCxnSpPr>
        <p:spPr>
          <a:xfrm flipV="1">
            <a:off x="9753152" y="4225226"/>
            <a:ext cx="828614" cy="5348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9AAE226B-89C8-49D7-BB72-53470F1DC0AF}"/>
              </a:ext>
            </a:extLst>
          </p:cNvPr>
          <p:cNvCxnSpPr>
            <a:cxnSpLocks/>
            <a:stCxn id="19" idx="0"/>
          </p:cNvCxnSpPr>
          <p:nvPr/>
        </p:nvCxnSpPr>
        <p:spPr>
          <a:xfrm flipH="1" flipV="1">
            <a:off x="10595240" y="4225226"/>
            <a:ext cx="949838" cy="5348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화살표: 아래쪽 31">
            <a:extLst>
              <a:ext uri="{FF2B5EF4-FFF2-40B4-BE49-F238E27FC236}">
                <a16:creationId xmlns:a16="http://schemas.microsoft.com/office/drawing/2014/main" id="{FA9C91FB-6EF0-406C-8133-09B8F705D5D2}"/>
              </a:ext>
            </a:extLst>
          </p:cNvPr>
          <p:cNvSpPr/>
          <p:nvPr/>
        </p:nvSpPr>
        <p:spPr>
          <a:xfrm>
            <a:off x="2221513" y="4166363"/>
            <a:ext cx="439322" cy="592674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화살표: 아래쪽 33">
            <a:extLst>
              <a:ext uri="{FF2B5EF4-FFF2-40B4-BE49-F238E27FC236}">
                <a16:creationId xmlns:a16="http://schemas.microsoft.com/office/drawing/2014/main" id="{E27DF8AC-053A-4FF2-83D5-6CE79116EC79}"/>
              </a:ext>
            </a:extLst>
          </p:cNvPr>
          <p:cNvSpPr/>
          <p:nvPr/>
        </p:nvSpPr>
        <p:spPr>
          <a:xfrm>
            <a:off x="8081974" y="4166363"/>
            <a:ext cx="439322" cy="592674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화살표: 아래쪽 35">
            <a:extLst>
              <a:ext uri="{FF2B5EF4-FFF2-40B4-BE49-F238E27FC236}">
                <a16:creationId xmlns:a16="http://schemas.microsoft.com/office/drawing/2014/main" id="{08FD664A-5F7E-48DD-A47F-30BBB5CB5342}"/>
              </a:ext>
            </a:extLst>
          </p:cNvPr>
          <p:cNvSpPr/>
          <p:nvPr/>
        </p:nvSpPr>
        <p:spPr>
          <a:xfrm>
            <a:off x="7199359" y="2860179"/>
            <a:ext cx="439322" cy="592674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화살표: 아래쪽 37">
            <a:extLst>
              <a:ext uri="{FF2B5EF4-FFF2-40B4-BE49-F238E27FC236}">
                <a16:creationId xmlns:a16="http://schemas.microsoft.com/office/drawing/2014/main" id="{0BEF01D9-24BA-4644-8538-B63CE239B3F1}"/>
              </a:ext>
            </a:extLst>
          </p:cNvPr>
          <p:cNvSpPr/>
          <p:nvPr/>
        </p:nvSpPr>
        <p:spPr>
          <a:xfrm>
            <a:off x="4418061" y="2860179"/>
            <a:ext cx="439322" cy="592674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화살표: 오른쪽 39">
            <a:extLst>
              <a:ext uri="{FF2B5EF4-FFF2-40B4-BE49-F238E27FC236}">
                <a16:creationId xmlns:a16="http://schemas.microsoft.com/office/drawing/2014/main" id="{944E5291-A077-4239-B39E-1488D397E538}"/>
              </a:ext>
            </a:extLst>
          </p:cNvPr>
          <p:cNvSpPr/>
          <p:nvPr/>
        </p:nvSpPr>
        <p:spPr>
          <a:xfrm>
            <a:off x="2814467" y="4877772"/>
            <a:ext cx="625643" cy="48463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화살표: 오른쪽 41">
            <a:extLst>
              <a:ext uri="{FF2B5EF4-FFF2-40B4-BE49-F238E27FC236}">
                <a16:creationId xmlns:a16="http://schemas.microsoft.com/office/drawing/2014/main" id="{BEAC9BBB-B6F6-4FA0-86FB-C7DD903D0316}"/>
              </a:ext>
            </a:extLst>
          </p:cNvPr>
          <p:cNvSpPr/>
          <p:nvPr/>
        </p:nvSpPr>
        <p:spPr>
          <a:xfrm>
            <a:off x="4986723" y="3565415"/>
            <a:ext cx="2072297" cy="23328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화살표: 왼쪽 1">
            <a:extLst>
              <a:ext uri="{FF2B5EF4-FFF2-40B4-BE49-F238E27FC236}">
                <a16:creationId xmlns:a16="http://schemas.microsoft.com/office/drawing/2014/main" id="{F0947832-B8BD-4B41-BB53-6185AE0D533E}"/>
              </a:ext>
            </a:extLst>
          </p:cNvPr>
          <p:cNvSpPr/>
          <p:nvPr/>
        </p:nvSpPr>
        <p:spPr>
          <a:xfrm>
            <a:off x="4977718" y="3829423"/>
            <a:ext cx="2090305" cy="233280"/>
          </a:xfrm>
          <a:prstGeom prst="lef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화살표: 아래쪽 43">
            <a:extLst>
              <a:ext uri="{FF2B5EF4-FFF2-40B4-BE49-F238E27FC236}">
                <a16:creationId xmlns:a16="http://schemas.microsoft.com/office/drawing/2014/main" id="{560F222E-E903-4969-BE41-193374706BA3}"/>
              </a:ext>
            </a:extLst>
          </p:cNvPr>
          <p:cNvSpPr/>
          <p:nvPr/>
        </p:nvSpPr>
        <p:spPr>
          <a:xfrm>
            <a:off x="2907627" y="1648435"/>
            <a:ext cx="439322" cy="592674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화살표: 아래쪽 45">
            <a:extLst>
              <a:ext uri="{FF2B5EF4-FFF2-40B4-BE49-F238E27FC236}">
                <a16:creationId xmlns:a16="http://schemas.microsoft.com/office/drawing/2014/main" id="{1BA6D698-1F67-492E-81E7-4B0C465320EE}"/>
              </a:ext>
            </a:extLst>
          </p:cNvPr>
          <p:cNvSpPr/>
          <p:nvPr/>
        </p:nvSpPr>
        <p:spPr>
          <a:xfrm>
            <a:off x="8649781" y="1675759"/>
            <a:ext cx="439322" cy="592674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13291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321</Words>
  <Application>Microsoft Office PowerPoint</Application>
  <PresentationFormat>와이드스크린</PresentationFormat>
  <Paragraphs>175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이경준</dc:creator>
  <cp:lastModifiedBy>이경준</cp:lastModifiedBy>
  <cp:revision>5</cp:revision>
  <dcterms:created xsi:type="dcterms:W3CDTF">2020-06-02T07:38:49Z</dcterms:created>
  <dcterms:modified xsi:type="dcterms:W3CDTF">2020-06-02T08:20:45Z</dcterms:modified>
</cp:coreProperties>
</file>