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360735277808581"/>
          <c:y val="9.2062421585994925E-2"/>
          <c:w val="0.29860689068795976"/>
          <c:h val="0.8028813862142433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Languages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FB-46A9-AF0D-A18B1D08C8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FB-46A9-AF0D-A18B1D08C8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0FB-46A9-AF0D-A18B1D08C8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FB-46A9-AF0D-A18B1D08C84F}"/>
              </c:ext>
            </c:extLst>
          </c:dPt>
          <c:dLbls>
            <c:dLbl>
              <c:idx val="3"/>
              <c:layout>
                <c:manualLayout>
                  <c:x val="3.059557879987684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FB-46A9-AF0D-A18B1D08C84F}"/>
                </c:ext>
              </c:extLst>
            </c:dLbl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HTML</c:v>
                </c:pt>
                <c:pt idx="2">
                  <c:v>CSS</c:v>
                </c:pt>
                <c:pt idx="3">
                  <c:v>JS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36.200000000000003</c:v>
                </c:pt>
                <c:pt idx="1">
                  <c:v>55.2</c:v>
                </c:pt>
                <c:pt idx="2">
                  <c:v>7.4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FB-46A9-AF0D-A18B1D08C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hipfreak.blog/2010/11/08/too-many-questions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thankyou.com/category/gratitude/thank-you-power-gratitude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03A2-B552-47BA-9D59-A2DD1AB6D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My blog</a:t>
            </a:r>
            <a:r>
              <a:rPr lang="lt-LT" b="1" dirty="0">
                <a:solidFill>
                  <a:srgbClr val="002060"/>
                </a:solidFill>
              </a:rPr>
              <a:t> APP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F6879-D608-4FCB-B265-4030B02F5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200" dirty="0"/>
              <a:t>Created by </a:t>
            </a:r>
            <a:r>
              <a:rPr lang="en-US" sz="1200" dirty="0" err="1"/>
              <a:t>Audrius</a:t>
            </a:r>
            <a:r>
              <a:rPr lang="en-US" sz="1200" dirty="0"/>
              <a:t> </a:t>
            </a:r>
            <a:r>
              <a:rPr lang="en-US" sz="1200" dirty="0" err="1"/>
              <a:t>Barei</a:t>
            </a:r>
            <a:r>
              <a:rPr lang="lt-LT" sz="1200" dirty="0"/>
              <a:t>šis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603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5FB2-6E87-427C-BDE9-17817A24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BAD LOGIN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1D5E2-1EBC-4280-9A1E-249EE429B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837" y="2193925"/>
            <a:ext cx="8486325" cy="4332710"/>
          </a:xfrm>
        </p:spPr>
      </p:pic>
    </p:spTree>
    <p:extLst>
      <p:ext uri="{BB962C8B-B14F-4D97-AF65-F5344CB8AC3E}">
        <p14:creationId xmlns:p14="http://schemas.microsoft.com/office/powerpoint/2010/main" val="28259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8E4F-225F-408E-AE40-453D1B30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NEW RECORD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589D3-488B-43FC-89C6-EB41E1E79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274" y="2210703"/>
            <a:ext cx="7929451" cy="4458828"/>
          </a:xfrm>
        </p:spPr>
      </p:pic>
    </p:spTree>
    <p:extLst>
      <p:ext uri="{BB962C8B-B14F-4D97-AF65-F5344CB8AC3E}">
        <p14:creationId xmlns:p14="http://schemas.microsoft.com/office/powerpoint/2010/main" val="360185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548F-587F-409D-860F-596F9671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MANAGE RECORDS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7590A-F541-4F88-A388-1993D34C0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656" y="2143591"/>
            <a:ext cx="9408687" cy="4397227"/>
          </a:xfrm>
        </p:spPr>
      </p:pic>
    </p:spTree>
    <p:extLst>
      <p:ext uri="{BB962C8B-B14F-4D97-AF65-F5344CB8AC3E}">
        <p14:creationId xmlns:p14="http://schemas.microsoft.com/office/powerpoint/2010/main" val="3788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20F1-876C-47E7-A4B5-2D3A10C9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FEEDBACK LIST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AD7F1-FACB-4048-877F-9BDF88697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47" y="2202314"/>
            <a:ext cx="9246505" cy="4332681"/>
          </a:xfrm>
        </p:spPr>
      </p:pic>
    </p:spTree>
    <p:extLst>
      <p:ext uri="{BB962C8B-B14F-4D97-AF65-F5344CB8AC3E}">
        <p14:creationId xmlns:p14="http://schemas.microsoft.com/office/powerpoint/2010/main" val="240747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7BD4-CBBD-4825-9533-4C302D1C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ANY QUESTIONS?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D56CC2-E5B8-4718-849F-20FF732FD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55446" y="2447626"/>
            <a:ext cx="6481107" cy="3935800"/>
          </a:xfrm>
        </p:spPr>
      </p:pic>
    </p:spTree>
    <p:extLst>
      <p:ext uri="{BB962C8B-B14F-4D97-AF65-F5344CB8AC3E}">
        <p14:creationId xmlns:p14="http://schemas.microsoft.com/office/powerpoint/2010/main" val="200925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B912-E679-40D9-A3A9-82F01B85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68478C-3260-4416-B180-C1D44FDEE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65" y="1478559"/>
            <a:ext cx="6500069" cy="4875052"/>
          </a:xfrm>
        </p:spPr>
      </p:pic>
    </p:spTree>
    <p:extLst>
      <p:ext uri="{BB962C8B-B14F-4D97-AF65-F5344CB8AC3E}">
        <p14:creationId xmlns:p14="http://schemas.microsoft.com/office/powerpoint/2010/main" val="405937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C4B7-D71A-41ED-84E6-C18C88AD5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rgbClr val="002060"/>
                </a:solidFill>
              </a:rPr>
              <a:t>„HELLO WORLD“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D208-33BB-4513-8401-E69A07E9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76150"/>
            <a:ext cx="9448800" cy="685800"/>
          </a:xfrm>
        </p:spPr>
        <p:txBody>
          <a:bodyPr/>
          <a:lstStyle/>
          <a:p>
            <a:pPr algn="r"/>
            <a:r>
              <a:rPr lang="lt-LT" dirty="0"/>
              <a:t>Viskas turi savo pradžią...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C4B7-D71A-41ED-84E6-C18C88AD5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rgbClr val="002060"/>
                </a:solidFill>
              </a:rPr>
              <a:t>„GOODBYE WORLD“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D208-33BB-4513-8401-E69A07E9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76150"/>
            <a:ext cx="9448800" cy="685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23EC-F258-4432-9098-3A1C9027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TOOLS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13E0-C6D9-4DCF-9366-CFEF9E35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128311"/>
          </a:xfrm>
        </p:spPr>
        <p:txBody>
          <a:bodyPr/>
          <a:lstStyle/>
          <a:p>
            <a:r>
              <a:rPr lang="en-US" dirty="0"/>
              <a:t>Java</a:t>
            </a:r>
            <a:endParaRPr lang="lt-LT" dirty="0"/>
          </a:p>
          <a:p>
            <a:r>
              <a:rPr lang="en-US" dirty="0" err="1"/>
              <a:t>SpringBoot</a:t>
            </a:r>
            <a:endParaRPr lang="lt-LT" dirty="0"/>
          </a:p>
          <a:p>
            <a:r>
              <a:rPr lang="en-US" dirty="0"/>
              <a:t>HTML </a:t>
            </a:r>
            <a:endParaRPr lang="lt-LT" dirty="0"/>
          </a:p>
          <a:p>
            <a:r>
              <a:rPr lang="lt-LT" dirty="0"/>
              <a:t>J</a:t>
            </a:r>
            <a:r>
              <a:rPr lang="en-US" dirty="0" err="1"/>
              <a:t>avaScript</a:t>
            </a:r>
            <a:r>
              <a:rPr lang="en-US" dirty="0"/>
              <a:t> </a:t>
            </a:r>
            <a:endParaRPr lang="lt-LT" dirty="0"/>
          </a:p>
          <a:p>
            <a:r>
              <a:rPr lang="en-US" dirty="0"/>
              <a:t>Bootstrap </a:t>
            </a:r>
            <a:endParaRPr lang="lt-LT" dirty="0"/>
          </a:p>
          <a:p>
            <a:r>
              <a:rPr lang="en-US" dirty="0"/>
              <a:t>CSS</a:t>
            </a:r>
            <a:endParaRPr lang="lt-LT" dirty="0"/>
          </a:p>
          <a:p>
            <a:r>
              <a:rPr lang="lt-LT" dirty="0" err="1"/>
              <a:t>Thymeleaf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B4911-73D3-4CD6-955B-DB355433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52" y="1623064"/>
            <a:ext cx="2257338" cy="2199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0D96A-3684-4668-B6DC-455A3A705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92" y="4170166"/>
            <a:ext cx="4395831" cy="1665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DA5DA-60C5-4155-8F52-A75919F71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941" y="1384708"/>
            <a:ext cx="3415892" cy="3415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A1116-F008-4087-A52D-E1AE382B1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889" y="4314102"/>
            <a:ext cx="3564972" cy="18716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A09520-020E-45A4-A9D4-568D8EC9C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642" y="2196729"/>
            <a:ext cx="2649960" cy="14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0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8551-2C6B-4594-9C7A-2D9B6E55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8D3BCC-DEBB-428A-886F-54AE3F19A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440994"/>
              </p:ext>
            </p:extLst>
          </p:nvPr>
        </p:nvGraphicFramePr>
        <p:xfrm>
          <a:off x="699795" y="1410887"/>
          <a:ext cx="10792409" cy="4917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58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DAB7-2D34-44DB-B4DE-F4DD927E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LANDING PAGE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0B388-846F-4FC1-A45F-2C513BC41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912" y="2202314"/>
            <a:ext cx="9834176" cy="4395774"/>
          </a:xfrm>
        </p:spPr>
      </p:pic>
    </p:spTree>
    <p:extLst>
      <p:ext uri="{BB962C8B-B14F-4D97-AF65-F5344CB8AC3E}">
        <p14:creationId xmlns:p14="http://schemas.microsoft.com/office/powerpoint/2010/main" val="212399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7045-420A-4D35-B4EB-8BD5CC06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ALL RECORDS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5E3A74-2E46-4CDE-BE6A-0BB249AF3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102" y="2126813"/>
            <a:ext cx="10067796" cy="4586976"/>
          </a:xfrm>
        </p:spPr>
      </p:pic>
    </p:spTree>
    <p:extLst>
      <p:ext uri="{BB962C8B-B14F-4D97-AF65-F5344CB8AC3E}">
        <p14:creationId xmlns:p14="http://schemas.microsoft.com/office/powerpoint/2010/main" val="262037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604F-9F7B-4F08-AB6E-AC79F809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FEEDBACK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940CD-2660-47F7-BCA9-986E9425B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733" y="1901228"/>
            <a:ext cx="8242533" cy="4956772"/>
          </a:xfrm>
        </p:spPr>
      </p:pic>
    </p:spTree>
    <p:extLst>
      <p:ext uri="{BB962C8B-B14F-4D97-AF65-F5344CB8AC3E}">
        <p14:creationId xmlns:p14="http://schemas.microsoft.com/office/powerpoint/2010/main" val="21038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07C8-87B5-41C1-8CF2-5D9B6EE0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ADMIN LOGIN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3C72F-F0D6-48E3-8536-21044665A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76034"/>
            <a:ext cx="10363200" cy="3177540"/>
          </a:xfrm>
        </p:spPr>
      </p:pic>
    </p:spTree>
    <p:extLst>
      <p:ext uri="{BB962C8B-B14F-4D97-AF65-F5344CB8AC3E}">
        <p14:creationId xmlns:p14="http://schemas.microsoft.com/office/powerpoint/2010/main" val="7669281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</TotalTime>
  <Words>50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My blog APP</vt:lpstr>
      <vt:lpstr>„HELLO WORLD“</vt:lpstr>
      <vt:lpstr>„GOODBYE WORLD“</vt:lpstr>
      <vt:lpstr>TOOLS</vt:lpstr>
      <vt:lpstr>PowerPoint Presentation</vt:lpstr>
      <vt:lpstr>LANDING PAGE</vt:lpstr>
      <vt:lpstr>ALL RECORDS</vt:lpstr>
      <vt:lpstr>FEEDBACK</vt:lpstr>
      <vt:lpstr>ADMIN LOGIN</vt:lpstr>
      <vt:lpstr>BAD LOGIN</vt:lpstr>
      <vt:lpstr>NEW RECORD</vt:lpstr>
      <vt:lpstr>MANAGE RECORDS</vt:lpstr>
      <vt:lpstr>FEEDBACK LIST</vt:lpstr>
      <vt:lpstr>ANY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blog APP</dc:title>
  <dc:creator>Lenovo</dc:creator>
  <cp:lastModifiedBy>Lenovo</cp:lastModifiedBy>
  <cp:revision>6</cp:revision>
  <dcterms:created xsi:type="dcterms:W3CDTF">2020-11-27T18:10:17Z</dcterms:created>
  <dcterms:modified xsi:type="dcterms:W3CDTF">2020-11-27T19:08:27Z</dcterms:modified>
</cp:coreProperties>
</file>