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4" r:id="rId3"/>
    <p:sldId id="261" r:id="rId4"/>
    <p:sldId id="257" r:id="rId5"/>
    <p:sldId id="258" r:id="rId6"/>
    <p:sldId id="263" r:id="rId7"/>
    <p:sldId id="259" r:id="rId8"/>
    <p:sldId id="260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36" y="-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7488D-00A5-4F8F-BBEA-E27E34EBD8A6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AEC47-67A2-4809-B01B-D34F42354A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67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AEC47-67A2-4809-B01B-D34F42354A5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286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AEC47-67A2-4809-B01B-D34F42354A5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23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47F-018A-4034-8000-64C547759265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81FA-4665-4260-B5C7-8FE1F7CFAC9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47F-018A-4034-8000-64C547759265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81FA-4665-4260-B5C7-8FE1F7CFAC9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47F-018A-4034-8000-64C547759265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81FA-4665-4260-B5C7-8FE1F7CFAC9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47F-018A-4034-8000-64C547759265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81FA-4665-4260-B5C7-8FE1F7CFAC9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47F-018A-4034-8000-64C547759265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81FA-4665-4260-B5C7-8FE1F7CFAC9B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47F-018A-4034-8000-64C547759265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81FA-4665-4260-B5C7-8FE1F7CFAC9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47F-018A-4034-8000-64C547759265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81FA-4665-4260-B5C7-8FE1F7CFAC9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47F-018A-4034-8000-64C547759265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81FA-4665-4260-B5C7-8FE1F7CFAC9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47F-018A-4034-8000-64C547759265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81FA-4665-4260-B5C7-8FE1F7CFAC9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47F-018A-4034-8000-64C547759265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781FA-4665-4260-B5C7-8FE1F7CFAC9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95FC47F-018A-4034-8000-64C547759265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97781FA-4665-4260-B5C7-8FE1F7CFAC9B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95FC47F-018A-4034-8000-64C547759265}" type="datetimeFigureOut">
              <a:rPr lang="de-DE" smtClean="0"/>
              <a:t>23.06.2017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7781FA-4665-4260-B5C7-8FE1F7CFAC9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Open BCI – Projekt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Wo ist denn das Hirn ? – Brain Computing Interface 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45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OpenVibe</a:t>
            </a:r>
            <a:r>
              <a:rPr lang="de-DE" dirty="0" smtClean="0"/>
              <a:t> </a:t>
            </a:r>
            <a:r>
              <a:rPr lang="de-DE" dirty="0" err="1" smtClean="0"/>
              <a:t>Record</a:t>
            </a:r>
            <a:r>
              <a:rPr lang="de-DE" dirty="0" smtClean="0"/>
              <a:t>: geöffnete Augen </a:t>
            </a:r>
            <a:endParaRPr lang="de-DE" dirty="0"/>
          </a:p>
        </p:txBody>
      </p:sp>
      <p:pic>
        <p:nvPicPr>
          <p:cNvPr id="1026" name="Picture 2" descr="C:\Users\Admin\Desktop\DesktopProgramme\bci\pictures\Felix_Kampfer_open_ey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28" y="1628800"/>
            <a:ext cx="8576952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5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55448"/>
            <a:ext cx="8964488" cy="1252728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OpenVibe</a:t>
            </a:r>
            <a:r>
              <a:rPr lang="de-DE" dirty="0" smtClean="0"/>
              <a:t> </a:t>
            </a:r>
            <a:r>
              <a:rPr lang="de-DE" dirty="0" err="1" smtClean="0"/>
              <a:t>Record</a:t>
            </a:r>
            <a:r>
              <a:rPr lang="de-DE" dirty="0" smtClean="0"/>
              <a:t>: geschlossene Augen</a:t>
            </a:r>
            <a:endParaRPr lang="de-DE" dirty="0"/>
          </a:p>
        </p:txBody>
      </p:sp>
      <p:pic>
        <p:nvPicPr>
          <p:cNvPr id="4" name="Picture 3" descr="C:\Users\Admin\Desktop\DesktopProgramme\bci\pictures\Felix_Kampfer_closed_eyes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628800"/>
            <a:ext cx="8576953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Erste Schritte mit der Hard- und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0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Besuch im Klinikum Augsburg</a:t>
            </a:r>
            <a:endParaRPr lang="de-DE" dirty="0"/>
          </a:p>
        </p:txBody>
      </p:sp>
      <p:pic>
        <p:nvPicPr>
          <p:cNvPr id="6146" name="Picture 2" descr="C:\Users\Admin\Desktop\DesktopProgramme\bci\pictures\IMG_20170509_14133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16832"/>
            <a:ext cx="3384376" cy="451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\Desktop\DesktopProgramme\bci\pictures\Pictures_HospitalVisit\IMG_20170509_14123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7" y="1916832"/>
            <a:ext cx="3348371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1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Besuch im Klinikum Augsburg</a:t>
            </a:r>
            <a:endParaRPr lang="de-DE" dirty="0"/>
          </a:p>
        </p:txBody>
      </p:sp>
      <p:pic>
        <p:nvPicPr>
          <p:cNvPr id="1029" name="Picture 5" descr="C:\Users\Admin\Desktop\DesktopProgramme\bci\pictures\Pictures_HospitalVisit\IMG_20170509_1401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755576" y="1700808"/>
            <a:ext cx="3456384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\Desktop\DesktopProgramme\bci\pictures\Pictures_HospitalVisit\IMG_20170509_14395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10046"/>
            <a:ext cx="345638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3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Besuch im Klinikum Augsburg</a:t>
            </a:r>
            <a:endParaRPr lang="de-DE" dirty="0"/>
          </a:p>
        </p:txBody>
      </p:sp>
      <p:pic>
        <p:nvPicPr>
          <p:cNvPr id="4" name="Picture 7" descr="C:\Users\Admin\Desktop\DesktopProgramme\bci\pictures\Pictures_HospitalVisit\IMG_20170509_14063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23" y="1772816"/>
            <a:ext cx="3582397" cy="477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\Desktop\DesktopProgramme\bci\pictures\Pictures_HospitalVisit\IMG_20170509_14131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72816"/>
            <a:ext cx="4536504" cy="340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Besuch im Klinikum Augsburg</a:t>
            </a:r>
            <a:endParaRPr lang="de-DE" dirty="0"/>
          </a:p>
        </p:txBody>
      </p:sp>
      <p:pic>
        <p:nvPicPr>
          <p:cNvPr id="4" name="Picture 4" descr="C:\Users\Admin\Desktop\DesktopProgramme\bci\pictures\Pictures_HospitalVisit\IMG_20170509_1412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5" y="1844824"/>
            <a:ext cx="3510389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Admin\Desktop\DesktopProgramme\bci\pictures\IMG_20170509_14133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600" y="1821558"/>
            <a:ext cx="3527840" cy="470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7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Hochkonzentriert !</a:t>
            </a:r>
            <a:endParaRPr lang="de-DE" dirty="0"/>
          </a:p>
        </p:txBody>
      </p:sp>
      <p:pic>
        <p:nvPicPr>
          <p:cNvPr id="3075" name="Picture 3" descr="C:\Users\Admin\Desktop\DesktopProgramme\bci\pictures\IMG_20170517_1106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3755790" cy="500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dmin\Desktop\DesktopProgramme\bci\pictures\IMG_20170509_1411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9"/>
            <a:ext cx="3755790" cy="500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1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Aufbau des </a:t>
            </a:r>
            <a:r>
              <a:rPr lang="de-DE" dirty="0" err="1" smtClean="0"/>
              <a:t>Classifiers</a:t>
            </a:r>
            <a:r>
              <a:rPr lang="de-DE" dirty="0" smtClean="0"/>
              <a:t> in </a:t>
            </a:r>
            <a:r>
              <a:rPr lang="de-DE" dirty="0" err="1" smtClean="0"/>
              <a:t>OpenVibe</a:t>
            </a:r>
            <a:endParaRPr lang="de-DE" dirty="0"/>
          </a:p>
        </p:txBody>
      </p:sp>
      <p:pic>
        <p:nvPicPr>
          <p:cNvPr id="4098" name="Picture 2" descr="C:\Users\Admin\Desktop\DesktopProgramme\bci\pictures\ssvep_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10010"/>
            <a:ext cx="8763000" cy="495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1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Fleißig beim Trainieren..</a:t>
            </a:r>
            <a:endParaRPr lang="de-DE" dirty="0"/>
          </a:p>
        </p:txBody>
      </p:sp>
      <p:pic>
        <p:nvPicPr>
          <p:cNvPr id="5122" name="Picture 2" descr="C:\Users\Admin\Desktop\DesktopProgramme\bci\pictures\IMG_20170517_1105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7"/>
            <a:ext cx="4536504" cy="340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\Desktop\DesktopProgramme\bci\pictures\IMG_20170517_1106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00" y="2132856"/>
            <a:ext cx="334837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41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61</Words>
  <Application>Microsoft Office PowerPoint</Application>
  <PresentationFormat>Bildschirmpräsentation (4:3)</PresentationFormat>
  <Paragraphs>14</Paragraphs>
  <Slides>11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Modul</vt:lpstr>
      <vt:lpstr>Open BCI – Projekt </vt:lpstr>
      <vt:lpstr>Erste Schritte mit der Hard- und Software</vt:lpstr>
      <vt:lpstr>Besuch im Klinikum Augsburg</vt:lpstr>
      <vt:lpstr>Besuch im Klinikum Augsburg</vt:lpstr>
      <vt:lpstr>Besuch im Klinikum Augsburg</vt:lpstr>
      <vt:lpstr>Besuch im Klinikum Augsburg</vt:lpstr>
      <vt:lpstr>Hochkonzentriert !</vt:lpstr>
      <vt:lpstr>Aufbau des Classifiers in OpenVibe</vt:lpstr>
      <vt:lpstr>Fleißig beim Trainieren..</vt:lpstr>
      <vt:lpstr>OpenVibe Record: geöffnete Augen </vt:lpstr>
      <vt:lpstr>OpenVibe Record: geschlossene Augen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BCI – Projekt</dc:title>
  <dc:creator>Windows-Benutzer</dc:creator>
  <cp:lastModifiedBy>Windows-Benutzer</cp:lastModifiedBy>
  <cp:revision>7</cp:revision>
  <dcterms:created xsi:type="dcterms:W3CDTF">2017-06-20T14:14:06Z</dcterms:created>
  <dcterms:modified xsi:type="dcterms:W3CDTF">2017-06-23T09:35:45Z</dcterms:modified>
</cp:coreProperties>
</file>