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</p:sldMasterIdLst>
  <p:sldIdLst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64" y="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>
                <a:solidFill>
                  <a:prstClr val="white">
                    <a:tint val="95000"/>
                  </a:prstClr>
                </a:solidFill>
              </a:rPr>
              <a:pPr/>
              <a:t>23.06.2017</a:t>
            </a:fld>
            <a:endParaRPr lang="de-D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>
                <a:solidFill>
                  <a:prstClr val="white">
                    <a:tint val="95000"/>
                  </a:prstClr>
                </a:solidFill>
              </a:rPr>
              <a:pPr/>
              <a:t>‹Nr.›</a:t>
            </a:fld>
            <a:endParaRPr lang="de-D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85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23.06.2017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6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>
                <a:solidFill>
                  <a:prstClr val="white">
                    <a:tint val="95000"/>
                  </a:prstClr>
                </a:solidFill>
              </a:rPr>
              <a:pPr/>
              <a:t>23.06.2017</a:t>
            </a:fld>
            <a:endParaRPr lang="de-D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>
                <a:solidFill>
                  <a:prstClr val="white">
                    <a:tint val="95000"/>
                  </a:prstClr>
                </a:solidFill>
              </a:rPr>
              <a:pPr/>
              <a:t>‹Nr.›</a:t>
            </a:fld>
            <a:endParaRPr lang="de-DE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53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23.06.2017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64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23.06.2017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99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23.06.2017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6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23.06.2017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9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23.06.2017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57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35E2E7F-B4F1-4E2A-BC06-CA7ED2F88324}" type="datetimeFigureOut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23.06.2017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B4CEC5-687E-42B6-ADAF-BEF99BBD174D}" type="slidenum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12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23.06.2017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17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23.06.2017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7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2E7F-B4F1-4E2A-BC06-CA7ED2F88324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EC5-687E-42B6-ADAF-BEF99BBD174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35E2E7F-B4F1-4E2A-BC06-CA7ED2F88324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B4CEC5-687E-42B6-ADAF-BEF99BBD174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35E2E7F-B4F1-4E2A-BC06-CA7ED2F88324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B4CEC5-687E-42B6-ADAF-BEF99BBD174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35E2E7F-B4F1-4E2A-BC06-CA7ED2F88324}" type="datetimeFigureOut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23.06.2017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B4CEC5-687E-42B6-ADAF-BEF99BBD174D}" type="slidenum">
              <a:rPr lang="de-DE" smtClean="0">
                <a:solidFill>
                  <a:prstClr val="black">
                    <a:tint val="9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2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 smtClean="0"/>
              <a:t>Open Brain Computer Interface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200" dirty="0" smtClean="0"/>
              <a:t>Projekt: </a:t>
            </a:r>
            <a:r>
              <a:rPr lang="de-DE" sz="2200" dirty="0">
                <a:solidFill>
                  <a:schemeClr val="tx1"/>
                </a:solidFill>
              </a:rPr>
              <a:t>Wo ist denn das Hirn? </a:t>
            </a:r>
            <a:r>
              <a:rPr lang="de-DE" sz="2200" dirty="0" smtClean="0">
                <a:solidFill>
                  <a:schemeClr val="tx1"/>
                </a:solidFill>
              </a:rPr>
              <a:t/>
            </a:r>
            <a:br>
              <a:rPr lang="de-DE" sz="2200" dirty="0" smtClean="0">
                <a:solidFill>
                  <a:schemeClr val="tx1"/>
                </a:solidFill>
              </a:rPr>
            </a:br>
            <a:r>
              <a:rPr lang="de-DE" sz="2200" dirty="0" smtClean="0"/>
              <a:t>am 28.06.2017</a:t>
            </a:r>
            <a:br>
              <a:rPr lang="de-DE" sz="2200" dirty="0" smtClean="0"/>
            </a:br>
            <a:r>
              <a:rPr lang="de-DE" sz="2200" dirty="0" smtClean="0"/>
              <a:t> 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4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Teammitglieder</a:t>
            </a:r>
          </a:p>
          <a:p>
            <a:pPr lvl="1"/>
            <a:r>
              <a:rPr lang="de-DE" sz="2000" dirty="0" smtClean="0"/>
              <a:t>Fabio </a:t>
            </a:r>
            <a:r>
              <a:rPr lang="de-DE" sz="2000" dirty="0" err="1" smtClean="0"/>
              <a:t>Aubele</a:t>
            </a:r>
            <a:endParaRPr lang="de-DE" sz="2000" dirty="0"/>
          </a:p>
          <a:p>
            <a:pPr lvl="1"/>
            <a:r>
              <a:rPr lang="de-DE" sz="2000" dirty="0" smtClean="0"/>
              <a:t>Lukas </a:t>
            </a:r>
            <a:r>
              <a:rPr lang="de-DE" sz="2000" dirty="0" err="1"/>
              <a:t>Edlböck</a:t>
            </a:r>
            <a:r>
              <a:rPr lang="de-DE" sz="2000" dirty="0"/>
              <a:t> </a:t>
            </a:r>
          </a:p>
          <a:p>
            <a:pPr lvl="1"/>
            <a:r>
              <a:rPr lang="de-DE" sz="2000" dirty="0" smtClean="0"/>
              <a:t>Michael </a:t>
            </a:r>
            <a:r>
              <a:rPr lang="de-DE" sz="2000" dirty="0"/>
              <a:t>Hammerl</a:t>
            </a:r>
          </a:p>
          <a:p>
            <a:pPr lvl="1"/>
            <a:r>
              <a:rPr lang="de-DE" sz="2000" dirty="0" smtClean="0"/>
              <a:t>Felix </a:t>
            </a:r>
            <a:r>
              <a:rPr lang="de-DE" sz="2000" dirty="0"/>
              <a:t>Kampfer </a:t>
            </a:r>
          </a:p>
          <a:p>
            <a:pPr lvl="1"/>
            <a:r>
              <a:rPr lang="de-DE" sz="2000" dirty="0" smtClean="0"/>
              <a:t>Florian </a:t>
            </a:r>
            <a:r>
              <a:rPr lang="de-DE" sz="2000" dirty="0"/>
              <a:t>Klein</a:t>
            </a:r>
          </a:p>
          <a:p>
            <a:pPr lvl="1"/>
            <a:r>
              <a:rPr lang="de-DE" sz="2000" dirty="0" smtClean="0"/>
              <a:t>Philipp </a:t>
            </a:r>
            <a:r>
              <a:rPr lang="de-DE" sz="2000" dirty="0"/>
              <a:t>Weber </a:t>
            </a:r>
          </a:p>
          <a:p>
            <a:pPr lvl="1"/>
            <a:r>
              <a:rPr lang="de-DE" sz="2000" dirty="0" smtClean="0"/>
              <a:t>Timo </a:t>
            </a:r>
            <a:r>
              <a:rPr lang="de-DE" sz="2000" dirty="0"/>
              <a:t>Wilhelm </a:t>
            </a:r>
            <a:endParaRPr lang="de-DE" sz="2000" dirty="0" smtClean="0"/>
          </a:p>
          <a:p>
            <a:pPr marL="457200" lvl="1" indent="0">
              <a:buNone/>
            </a:pPr>
            <a:endParaRPr lang="de-DE" sz="2000" dirty="0" smtClean="0"/>
          </a:p>
          <a:p>
            <a:r>
              <a:rPr lang="de-DE" sz="2400" dirty="0" smtClean="0"/>
              <a:t>Betreuer</a:t>
            </a:r>
          </a:p>
          <a:p>
            <a:pPr lvl="1"/>
            <a:r>
              <a:rPr lang="de-DE" sz="2000" dirty="0" smtClean="0"/>
              <a:t>Prof. Thorsten Schöler</a:t>
            </a:r>
          </a:p>
        </p:txBody>
      </p:sp>
    </p:spTree>
    <p:extLst>
      <p:ext uri="{BB962C8B-B14F-4D97-AF65-F5344CB8AC3E}">
        <p14:creationId xmlns:p14="http://schemas.microsoft.com/office/powerpoint/2010/main" val="2313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Weiterführung des Projektes: „Wo ist denn das Hirn?“</a:t>
            </a:r>
          </a:p>
          <a:p>
            <a:endParaRPr lang="de-DE" dirty="0" smtClean="0"/>
          </a:p>
          <a:p>
            <a:r>
              <a:rPr lang="de-DE" dirty="0" smtClean="0"/>
              <a:t>Gemeinschaftsprojekt in Kooperation mit der Ulster University in Nordirland</a:t>
            </a:r>
          </a:p>
          <a:p>
            <a:pPr lvl="1"/>
            <a:r>
              <a:rPr lang="de-DE" dirty="0"/>
              <a:t>Ansprechpartner: Leo </a:t>
            </a:r>
            <a:r>
              <a:rPr lang="de-DE" dirty="0" smtClean="0"/>
              <a:t>Galway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Fortführung des Projektes in Irland </a:t>
            </a:r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9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Interface zwischen Gehirn und Computer (Brain Computer Interface)</a:t>
            </a:r>
          </a:p>
          <a:p>
            <a:pPr marL="118872" indent="0">
              <a:buNone/>
            </a:pPr>
            <a:endParaRPr lang="de-DE" dirty="0" smtClean="0"/>
          </a:p>
          <a:p>
            <a:r>
              <a:rPr lang="de-DE" dirty="0" smtClean="0"/>
              <a:t>Verbesserung &amp; Anpassung der Algorithmen</a:t>
            </a:r>
          </a:p>
          <a:p>
            <a:endParaRPr lang="de-DE" dirty="0" smtClean="0"/>
          </a:p>
          <a:p>
            <a:r>
              <a:rPr lang="de-DE" dirty="0" smtClean="0"/>
              <a:t>Entwicklung weiterer, neuer Anwendungsszenarien</a:t>
            </a:r>
          </a:p>
          <a:p>
            <a:endParaRPr lang="de-DE" dirty="0"/>
          </a:p>
          <a:p>
            <a:r>
              <a:rPr lang="de-DE" dirty="0" smtClean="0"/>
              <a:t>Stabilisierung der Signalqualität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16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Erfassung der Gehirnströme</a:t>
            </a:r>
            <a:endParaRPr lang="de-DE" dirty="0"/>
          </a:p>
        </p:txBody>
      </p:sp>
      <p:pic>
        <p:nvPicPr>
          <p:cNvPr id="1026" name="Picture 2" descr="C:\Users\Admin\Desktop\DesktopProgramme\bci\pictures\IMG_20170517_1105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DesktopProgramme\bci\pictures\OpenBC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78761"/>
            <a:ext cx="4186602" cy="32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7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Erfassung der Gehirnströme</a:t>
            </a:r>
            <a:endParaRPr lang="de-DE" dirty="0"/>
          </a:p>
        </p:txBody>
      </p:sp>
      <p:pic>
        <p:nvPicPr>
          <p:cNvPr id="3074" name="Picture 2" descr="C:\Users\Admin\Desktop\DesktopProgramme\bci\pictures\Visual Cort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57" y="1556792"/>
            <a:ext cx="6984727" cy="521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4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der Gehirnströme</a:t>
            </a:r>
            <a:endParaRPr lang="de-DE" dirty="0"/>
          </a:p>
        </p:txBody>
      </p:sp>
      <p:pic>
        <p:nvPicPr>
          <p:cNvPr id="2050" name="Picture 2" descr="C:\Users\Admin\Desktop\DesktopProgramme\bci\pictures\ssvep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8" y="1628800"/>
            <a:ext cx="87630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Homeautomation</a:t>
            </a:r>
            <a:endParaRPr lang="de-DE" dirty="0"/>
          </a:p>
        </p:txBody>
      </p:sp>
      <p:pic>
        <p:nvPicPr>
          <p:cNvPr id="4098" name="Picture 2" descr="C:\Users\Admin\Desktop\DesktopProgramme\bci\poster\poster\images\v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561185"/>
            <a:ext cx="4668614" cy="525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6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de-DE" sz="4900" dirty="0" smtClean="0"/>
              <a:t>Livedemonstration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ul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92</Words>
  <Application>Microsoft Office PowerPoint</Application>
  <PresentationFormat>Bildschirmpräsentation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Modul</vt:lpstr>
      <vt:lpstr>1_Modul</vt:lpstr>
      <vt:lpstr>Open Brain Computer Interface Projekt: Wo ist denn das Hirn?  am 28.06.2017  </vt:lpstr>
      <vt:lpstr>Projektgruppe</vt:lpstr>
      <vt:lpstr>Übersicht</vt:lpstr>
      <vt:lpstr>Projektziele</vt:lpstr>
      <vt:lpstr>Erfassung der Gehirnströme</vt:lpstr>
      <vt:lpstr>Erfassung der Gehirnströme</vt:lpstr>
      <vt:lpstr>Auswertung der Gehirnströme</vt:lpstr>
      <vt:lpstr>Homeautomation</vt:lpstr>
      <vt:lpstr>Livedemonstration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Brain Computing Interface Ein kurzer Vortrag der Projektgruppe: Wo ist denn das Hirn?  am 28.06.2017</dc:title>
  <dc:creator>Windows-Benutzer</dc:creator>
  <cp:lastModifiedBy>Windows-Benutzer</cp:lastModifiedBy>
  <cp:revision>10</cp:revision>
  <dcterms:created xsi:type="dcterms:W3CDTF">2017-06-23T09:37:34Z</dcterms:created>
  <dcterms:modified xsi:type="dcterms:W3CDTF">2017-06-23T10:25:57Z</dcterms:modified>
</cp:coreProperties>
</file>