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40"/>
  </p:notesMasterIdLst>
  <p:sldIdLst>
    <p:sldId id="271" r:id="rId6"/>
    <p:sldId id="590" r:id="rId7"/>
    <p:sldId id="823" r:id="rId8"/>
    <p:sldId id="839" r:id="rId9"/>
    <p:sldId id="842" r:id="rId10"/>
    <p:sldId id="844" r:id="rId11"/>
    <p:sldId id="845" r:id="rId12"/>
    <p:sldId id="846" r:id="rId13"/>
    <p:sldId id="302" r:id="rId14"/>
    <p:sldId id="850" r:id="rId15"/>
    <p:sldId id="848" r:id="rId16"/>
    <p:sldId id="851" r:id="rId17"/>
    <p:sldId id="853" r:id="rId18"/>
    <p:sldId id="303" r:id="rId19"/>
    <p:sldId id="306" r:id="rId20"/>
    <p:sldId id="309" r:id="rId21"/>
    <p:sldId id="857" r:id="rId22"/>
    <p:sldId id="855" r:id="rId23"/>
    <p:sldId id="854" r:id="rId24"/>
    <p:sldId id="863" r:id="rId25"/>
    <p:sldId id="865" r:id="rId26"/>
    <p:sldId id="310" r:id="rId27"/>
    <p:sldId id="864" r:id="rId28"/>
    <p:sldId id="856" r:id="rId29"/>
    <p:sldId id="871" r:id="rId30"/>
    <p:sldId id="858" r:id="rId31"/>
    <p:sldId id="868" r:id="rId32"/>
    <p:sldId id="870" r:id="rId33"/>
    <p:sldId id="869" r:id="rId34"/>
    <p:sldId id="867" r:id="rId35"/>
    <p:sldId id="874" r:id="rId36"/>
    <p:sldId id="873" r:id="rId37"/>
    <p:sldId id="836" r:id="rId38"/>
    <p:sldId id="876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1FF"/>
    <a:srgbClr val="FF00FF"/>
    <a:srgbClr val="0C6CFF"/>
    <a:srgbClr val="94C1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7D818-F320-400A-9F65-11E41639F801}" v="7" dt="2024-03-19T15:24:3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CF7E5-E548-4FF5-A14E-61852CAA5E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102637D-EF5A-4A96-A39A-A42DEFD99DB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schemeClr val="bg1"/>
              </a:solidFill>
            </a:rPr>
            <a:t>LIVRER</a:t>
          </a:r>
          <a:br>
            <a:rPr lang="fr-FR" sz="1400" kern="1200" dirty="0"/>
          </a:br>
          <a:r>
            <a:rPr lang="fr-FR" sz="16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VITE</a:t>
          </a:r>
        </a:p>
      </dgm:t>
    </dgm:pt>
    <dgm:pt modelId="{9DE54BEA-54AE-4CED-A733-44A12B5F792F}" type="parTrans" cxnId="{3C609F43-5A1E-4DA9-B61C-550B12601ACA}">
      <dgm:prSet/>
      <dgm:spPr/>
      <dgm:t>
        <a:bodyPr/>
        <a:lstStyle/>
        <a:p>
          <a:endParaRPr lang="fr-FR" sz="1600"/>
        </a:p>
      </dgm:t>
    </dgm:pt>
    <dgm:pt modelId="{0BA01BFA-1449-4128-9A18-8BB66BEF8D48}" type="sibTrans" cxnId="{3C609F43-5A1E-4DA9-B61C-550B12601ACA}">
      <dgm:prSet/>
      <dgm:spPr/>
      <dgm:t>
        <a:bodyPr/>
        <a:lstStyle/>
        <a:p>
          <a:endParaRPr lang="fr-FR" sz="1600"/>
        </a:p>
      </dgm:t>
    </dgm:pt>
    <dgm:pt modelId="{53B877C8-CF75-4233-9323-600F7ED7836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6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REGULIEREMENT</a:t>
          </a:r>
          <a:endParaRPr lang="fr-FR" sz="3600" b="1" kern="1200" dirty="0">
            <a:solidFill>
              <a:prstClr val="black"/>
            </a:solidFill>
            <a:latin typeface="Arial" panose="020B0604020202020204"/>
            <a:ea typeface="+mn-ea"/>
            <a:cs typeface="+mn-cs"/>
          </a:endParaRPr>
        </a:p>
      </dgm:t>
    </dgm:pt>
    <dgm:pt modelId="{459432FD-F3B9-47F6-A7F8-75BE2D69EB9C}" type="parTrans" cxnId="{57DB0CB9-258F-41DE-B776-27E5D52D1AC5}">
      <dgm:prSet/>
      <dgm:spPr/>
      <dgm:t>
        <a:bodyPr/>
        <a:lstStyle/>
        <a:p>
          <a:endParaRPr lang="fr-FR" sz="1600"/>
        </a:p>
      </dgm:t>
    </dgm:pt>
    <dgm:pt modelId="{4B765713-5FD9-4A04-A52B-2A2FA4D2C893}" type="sibTrans" cxnId="{57DB0CB9-258F-41DE-B776-27E5D52D1AC5}">
      <dgm:prSet/>
      <dgm:spPr/>
      <dgm:t>
        <a:bodyPr/>
        <a:lstStyle/>
        <a:p>
          <a:endParaRPr lang="fr-FR" sz="1600"/>
        </a:p>
      </dgm:t>
    </dgm:pt>
    <dgm:pt modelId="{F5EB6F8A-413E-47D3-9001-D6361AFBD9C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8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COMME PREVU</a:t>
          </a:r>
          <a:endParaRPr lang="fr-FR" sz="3600" b="1" kern="1200" dirty="0">
            <a:solidFill>
              <a:prstClr val="black"/>
            </a:solidFill>
            <a:latin typeface="Arial" panose="020B0604020202020204"/>
            <a:ea typeface="+mn-ea"/>
            <a:cs typeface="+mn-cs"/>
          </a:endParaRPr>
        </a:p>
      </dgm:t>
    </dgm:pt>
    <dgm:pt modelId="{04392898-5957-4D31-AD24-138D999506F9}" type="parTrans" cxnId="{AA003943-7863-4B64-85F9-7218372C330D}">
      <dgm:prSet/>
      <dgm:spPr/>
      <dgm:t>
        <a:bodyPr/>
        <a:lstStyle/>
        <a:p>
          <a:endParaRPr lang="fr-FR" sz="1600"/>
        </a:p>
      </dgm:t>
    </dgm:pt>
    <dgm:pt modelId="{294821F9-71A1-4DEE-A205-646F8D6257D3}" type="sibTrans" cxnId="{AA003943-7863-4B64-85F9-7218372C330D}">
      <dgm:prSet/>
      <dgm:spPr/>
      <dgm:t>
        <a:bodyPr/>
        <a:lstStyle/>
        <a:p>
          <a:endParaRPr lang="fr-FR" sz="1600"/>
        </a:p>
      </dgm:t>
    </dgm:pt>
    <dgm:pt modelId="{0C31C869-EB3E-470C-B5F5-9261A5A727C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8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BIEN</a:t>
          </a:r>
        </a:p>
      </dgm:t>
    </dgm:pt>
    <dgm:pt modelId="{DCD9DD52-0B0A-4B31-A3CD-B35FE107EB9E}" type="parTrans" cxnId="{3429F6D9-F10C-4296-8F04-1788EB0E5758}">
      <dgm:prSet/>
      <dgm:spPr/>
      <dgm:t>
        <a:bodyPr/>
        <a:lstStyle/>
        <a:p>
          <a:endParaRPr lang="fr-FR" sz="1600"/>
        </a:p>
      </dgm:t>
    </dgm:pt>
    <dgm:pt modelId="{B6604D42-E23C-4CF8-8E91-C9D5101EE45F}" type="sibTrans" cxnId="{3429F6D9-F10C-4296-8F04-1788EB0E5758}">
      <dgm:prSet/>
      <dgm:spPr/>
      <dgm:t>
        <a:bodyPr/>
        <a:lstStyle/>
        <a:p>
          <a:endParaRPr lang="fr-FR" sz="1600"/>
        </a:p>
      </dgm:t>
    </dgm:pt>
    <dgm:pt modelId="{4DC985CF-A944-422F-BF2A-5204F4319362}" type="pres">
      <dgm:prSet presAssocID="{B6CCF7E5-E548-4FF5-A14E-61852CAA5E43}" presName="matrix" presStyleCnt="0">
        <dgm:presLayoutVars>
          <dgm:chMax val="1"/>
          <dgm:dir/>
          <dgm:resizeHandles val="exact"/>
        </dgm:presLayoutVars>
      </dgm:prSet>
      <dgm:spPr/>
    </dgm:pt>
    <dgm:pt modelId="{461B5EEC-7DF2-41E6-9670-F3B485955AD8}" type="pres">
      <dgm:prSet presAssocID="{B6CCF7E5-E548-4FF5-A14E-61852CAA5E43}" presName="diamond" presStyleLbl="bgShp" presStyleIdx="0" presStyleCnt="1"/>
      <dgm:spPr/>
    </dgm:pt>
    <dgm:pt modelId="{203B8B7D-CF7F-4EDF-8144-A08203462504}" type="pres">
      <dgm:prSet presAssocID="{B6CCF7E5-E548-4FF5-A14E-61852CAA5E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C1349F-52C8-4E90-B25D-F7D2CEB5B206}" type="pres">
      <dgm:prSet presAssocID="{B6CCF7E5-E548-4FF5-A14E-61852CAA5E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6C980C-0349-4F9F-BCBC-4C89466CE9B2}" type="pres">
      <dgm:prSet presAssocID="{B6CCF7E5-E548-4FF5-A14E-61852CAA5E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5196A8-DF12-49A2-AEAB-EAA8A93A1465}" type="pres">
      <dgm:prSet presAssocID="{B6CCF7E5-E548-4FF5-A14E-61852CAA5E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244405-A416-4C0A-9C81-CC9FE48BF1EB}" type="presOf" srcId="{B6CCF7E5-E548-4FF5-A14E-61852CAA5E43}" destId="{4DC985CF-A944-422F-BF2A-5204F4319362}" srcOrd="0" destOrd="0" presId="urn:microsoft.com/office/officeart/2005/8/layout/matrix3"/>
    <dgm:cxn modelId="{AA003943-7863-4B64-85F9-7218372C330D}" srcId="{B6CCF7E5-E548-4FF5-A14E-61852CAA5E43}" destId="{F5EB6F8A-413E-47D3-9001-D6361AFBD9CC}" srcOrd="3" destOrd="0" parTransId="{04392898-5957-4D31-AD24-138D999506F9}" sibTransId="{294821F9-71A1-4DEE-A205-646F8D6257D3}"/>
    <dgm:cxn modelId="{3C609F43-5A1E-4DA9-B61C-550B12601ACA}" srcId="{B6CCF7E5-E548-4FF5-A14E-61852CAA5E43}" destId="{A102637D-EF5A-4A96-A39A-A42DEFD99DB0}" srcOrd="0" destOrd="0" parTransId="{9DE54BEA-54AE-4CED-A733-44A12B5F792F}" sibTransId="{0BA01BFA-1449-4128-9A18-8BB66BEF8D48}"/>
    <dgm:cxn modelId="{D553EB77-B6DF-44A9-84C0-970A27AE06EF}" type="presOf" srcId="{53B877C8-CF75-4233-9323-600F7ED7836E}" destId="{0A6C980C-0349-4F9F-BCBC-4C89466CE9B2}" srcOrd="0" destOrd="0" presId="urn:microsoft.com/office/officeart/2005/8/layout/matrix3"/>
    <dgm:cxn modelId="{1FF0B29B-0DE5-4B85-A50F-644C1F685EA8}" type="presOf" srcId="{0C31C869-EB3E-470C-B5F5-9261A5A727C4}" destId="{C9C1349F-52C8-4E90-B25D-F7D2CEB5B206}" srcOrd="0" destOrd="0" presId="urn:microsoft.com/office/officeart/2005/8/layout/matrix3"/>
    <dgm:cxn modelId="{E905ECA1-1F45-4B7C-ABB4-D23D1DF98F0E}" type="presOf" srcId="{A102637D-EF5A-4A96-A39A-A42DEFD99DB0}" destId="{203B8B7D-CF7F-4EDF-8144-A08203462504}" srcOrd="0" destOrd="0" presId="urn:microsoft.com/office/officeart/2005/8/layout/matrix3"/>
    <dgm:cxn modelId="{FB4990AA-C26C-46F5-A3CC-FBF15AFFD541}" type="presOf" srcId="{F5EB6F8A-413E-47D3-9001-D6361AFBD9CC}" destId="{BE5196A8-DF12-49A2-AEAB-EAA8A93A1465}" srcOrd="0" destOrd="0" presId="urn:microsoft.com/office/officeart/2005/8/layout/matrix3"/>
    <dgm:cxn modelId="{57DB0CB9-258F-41DE-B776-27E5D52D1AC5}" srcId="{B6CCF7E5-E548-4FF5-A14E-61852CAA5E43}" destId="{53B877C8-CF75-4233-9323-600F7ED7836E}" srcOrd="2" destOrd="0" parTransId="{459432FD-F3B9-47F6-A7F8-75BE2D69EB9C}" sibTransId="{4B765713-5FD9-4A04-A52B-2A2FA4D2C893}"/>
    <dgm:cxn modelId="{3429F6D9-F10C-4296-8F04-1788EB0E5758}" srcId="{B6CCF7E5-E548-4FF5-A14E-61852CAA5E43}" destId="{0C31C869-EB3E-470C-B5F5-9261A5A727C4}" srcOrd="1" destOrd="0" parTransId="{DCD9DD52-0B0A-4B31-A3CD-B35FE107EB9E}" sibTransId="{B6604D42-E23C-4CF8-8E91-C9D5101EE45F}"/>
    <dgm:cxn modelId="{A71E5CAA-BC6D-48B3-9603-E48D4ACDE890}" type="presParOf" srcId="{4DC985CF-A944-422F-BF2A-5204F4319362}" destId="{461B5EEC-7DF2-41E6-9670-F3B485955AD8}" srcOrd="0" destOrd="0" presId="urn:microsoft.com/office/officeart/2005/8/layout/matrix3"/>
    <dgm:cxn modelId="{CC0D0755-B786-4AF6-9084-4EF3159F46C1}" type="presParOf" srcId="{4DC985CF-A944-422F-BF2A-5204F4319362}" destId="{203B8B7D-CF7F-4EDF-8144-A08203462504}" srcOrd="1" destOrd="0" presId="urn:microsoft.com/office/officeart/2005/8/layout/matrix3"/>
    <dgm:cxn modelId="{0A380775-F3EE-4812-8093-813B6250CB83}" type="presParOf" srcId="{4DC985CF-A944-422F-BF2A-5204F4319362}" destId="{C9C1349F-52C8-4E90-B25D-F7D2CEB5B206}" srcOrd="2" destOrd="0" presId="urn:microsoft.com/office/officeart/2005/8/layout/matrix3"/>
    <dgm:cxn modelId="{D8F8361C-4C76-498F-BAA9-4725D5ABB44C}" type="presParOf" srcId="{4DC985CF-A944-422F-BF2A-5204F4319362}" destId="{0A6C980C-0349-4F9F-BCBC-4C89466CE9B2}" srcOrd="3" destOrd="0" presId="urn:microsoft.com/office/officeart/2005/8/layout/matrix3"/>
    <dgm:cxn modelId="{4FEB4E78-C4F1-4852-9A4D-1C8801DC5353}" type="presParOf" srcId="{4DC985CF-A944-422F-BF2A-5204F4319362}" destId="{BE5196A8-DF12-49A2-AEAB-EAA8A93A14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5BF28-4030-4A41-8C91-09B04B50C79E}" type="doc">
      <dgm:prSet loTypeId="urn:microsoft.com/office/officeart/2005/8/layout/hierarchy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D22A1DAA-2D79-40A8-B06B-744AE38E860D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Rendement</a:t>
          </a:r>
        </a:p>
      </dgm:t>
    </dgm:pt>
    <dgm:pt modelId="{974E2D72-3D66-41BC-9EA7-E6A70A175E23}" type="parTrans" cxnId="{FA6B4EE5-70E3-49AD-8BFA-42872F47948C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24977CBE-1C69-4AB9-B5AC-FFE04E075E82}" type="sibTrans" cxnId="{FA6B4EE5-70E3-49AD-8BFA-42872F47948C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4011C1E3-7752-475A-BF1B-B74C4C93B0C0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Compatibilité</a:t>
          </a:r>
        </a:p>
      </dgm:t>
    </dgm:pt>
    <dgm:pt modelId="{04A1448B-95AE-4393-9FC9-50646B20A4B6}" type="parTrans" cxnId="{CAED411F-012F-48A3-8A64-684BD8964291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D04C75DD-8FFF-4DD6-BF33-14CCA8FB8AAE}" type="sibTrans" cxnId="{CAED411F-012F-48A3-8A64-684BD8964291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B5E25E06-4C85-4DB7-85A2-C7C7833C883A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Utilisabilité</a:t>
          </a:r>
        </a:p>
      </dgm:t>
    </dgm:pt>
    <dgm:pt modelId="{1A1D52A8-75B8-465A-9D8C-39A669372DC5}" type="parTrans" cxnId="{7697CE48-4E1B-41E2-AEE5-09D1C475AF55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6CD1748F-CD2F-41AE-B6B4-82E57C6E52BF}" type="sibTrans" cxnId="{7697CE48-4E1B-41E2-AEE5-09D1C475AF55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B8387329-9868-453B-81F0-502E785F199B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Fiabilité</a:t>
          </a:r>
        </a:p>
      </dgm:t>
    </dgm:pt>
    <dgm:pt modelId="{FCC7BBCF-F389-46C0-A2B3-D03B04BF48C5}" type="parTrans" cxnId="{437064F2-FF54-4383-BA66-DB47C0FAA5BC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5BE173AE-A0B8-41A1-80B3-86D3C823DA78}" type="sibTrans" cxnId="{437064F2-FF54-4383-BA66-DB47C0FAA5BC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80FBF192-7A2C-49D3-B684-7394023E9194}">
      <dgm:prSet phldrT="[Texte]" custT="1"/>
      <dgm:spPr>
        <a:ln w="57150">
          <a:solidFill>
            <a:srgbClr val="00B050"/>
          </a:solidFill>
        </a:ln>
      </dgm:spPr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Maintenabilité</a:t>
          </a:r>
        </a:p>
      </dgm:t>
    </dgm:pt>
    <dgm:pt modelId="{971C8698-6248-4EA4-9331-99110BC2B5E3}" type="parTrans" cxnId="{AEA6E6E2-EB6B-4823-8E5B-D723F8B3B93A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A9BA4B90-0D72-41E8-BFD7-05467AEA73C4}" type="sibTrans" cxnId="{AEA6E6E2-EB6B-4823-8E5B-D723F8B3B93A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A80816D6-D51F-4553-8C35-19DBFAA0B7A7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Portabilité</a:t>
          </a:r>
        </a:p>
      </dgm:t>
    </dgm:pt>
    <dgm:pt modelId="{8C61DCD3-76A4-4688-9354-980BEE0C91ED}" type="parTrans" cxnId="{F02E9FD5-3F2F-46CC-95B0-B23490532A30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73AF6846-9059-4229-A801-4DA3C33E9BFF}" type="sibTrans" cxnId="{F02E9FD5-3F2F-46CC-95B0-B23490532A30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D9F83E4D-5CCF-4388-99D0-FD3DB3E9AA33}">
      <dgm:prSet phldrT="[Texte]" custT="1"/>
      <dgm:spPr/>
      <dgm:t>
        <a:bodyPr/>
        <a:lstStyle/>
        <a:p>
          <a:r>
            <a:rPr lang="fr-FR" sz="1050" b="1" dirty="0">
              <a:latin typeface="Amasis MT Pro Black" panose="02040A04050005020304" pitchFamily="18" charset="0"/>
            </a:rPr>
            <a:t>Sécurité</a:t>
          </a:r>
        </a:p>
      </dgm:t>
    </dgm:pt>
    <dgm:pt modelId="{61D49567-556A-44EE-8AE2-F05A9555ACE7}" type="parTrans" cxnId="{CAA56385-0492-4C98-B2EF-2B5978802DFE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1B422FB2-11B9-4A3E-A53F-D508ADD02AC1}" type="sibTrans" cxnId="{CAA56385-0492-4C98-B2EF-2B5978802DFE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5EEC1223-4521-442A-A0D2-5F4C4AFA0F48}">
      <dgm:prSet phldrT="[Texte]" custT="1"/>
      <dgm:spPr>
        <a:ln w="57150">
          <a:solidFill>
            <a:srgbClr val="00B050"/>
          </a:solidFill>
        </a:ln>
      </dgm:spPr>
      <dgm:t>
        <a:bodyPr/>
        <a:lstStyle/>
        <a:p>
          <a:r>
            <a:rPr lang="fr-FR" sz="1050" b="1">
              <a:latin typeface="Amasis MT Pro Black" panose="02040A04050005020304" pitchFamily="18" charset="0"/>
            </a:rPr>
            <a:t>Fonctionnalité</a:t>
          </a:r>
          <a:endParaRPr lang="fr-FR" sz="1050" b="1" dirty="0">
            <a:latin typeface="Amasis MT Pro Black" panose="02040A04050005020304" pitchFamily="18" charset="0"/>
          </a:endParaRPr>
        </a:p>
      </dgm:t>
    </dgm:pt>
    <dgm:pt modelId="{150D18BD-7900-4BE7-B4BE-02B2533617BC}" type="parTrans" cxnId="{88AF52DC-9D53-49D0-B6D2-5B947F3A9FC6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C57067A3-53A3-4716-B636-4A8474AB571A}" type="sibTrans" cxnId="{88AF52DC-9D53-49D0-B6D2-5B947F3A9FC6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2BA3E836-603C-4E35-8630-DBB5563A7881}">
      <dgm:prSet phldrT="[Texte]" custT="1"/>
      <dgm:spPr/>
      <dgm:t>
        <a:bodyPr/>
        <a:lstStyle/>
        <a:p>
          <a:r>
            <a:rPr lang="fr-FR" sz="2400" b="1" dirty="0">
              <a:latin typeface="Amasis MT Pro Black" panose="02040A04050005020304" pitchFamily="18" charset="0"/>
            </a:rPr>
            <a:t> </a:t>
          </a:r>
        </a:p>
      </dgm:t>
    </dgm:pt>
    <dgm:pt modelId="{7A1D7C86-0420-4332-8B1F-7359C0202661}" type="sibTrans" cxnId="{04CCEF48-8DDA-4681-A3BC-EF4DC02E7F8E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66BECEF9-881E-416E-A501-653B0A67EF43}" type="parTrans" cxnId="{04CCEF48-8DDA-4681-A3BC-EF4DC02E7F8E}">
      <dgm:prSet/>
      <dgm:spPr/>
      <dgm:t>
        <a:bodyPr/>
        <a:lstStyle/>
        <a:p>
          <a:endParaRPr lang="fr-FR" sz="1400" b="1">
            <a:latin typeface="Amasis MT Pro Black" panose="02040A04050005020304" pitchFamily="18" charset="0"/>
          </a:endParaRPr>
        </a:p>
      </dgm:t>
    </dgm:pt>
    <dgm:pt modelId="{B44607A4-B5FB-43A8-BB14-84D1CFD4EC5F}" type="pres">
      <dgm:prSet presAssocID="{2F75BF28-4030-4A41-8C91-09B04B50C7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1C05BA-370E-4219-8EF1-C5F5F1C99E42}" type="pres">
      <dgm:prSet presAssocID="{2BA3E836-603C-4E35-8630-DBB5563A7881}" presName="vertOne" presStyleCnt="0"/>
      <dgm:spPr/>
    </dgm:pt>
    <dgm:pt modelId="{EE92B199-E9AE-4F2A-8964-11AA304E129D}" type="pres">
      <dgm:prSet presAssocID="{2BA3E836-603C-4E35-8630-DBB5563A7881}" presName="txOne" presStyleLbl="node0" presStyleIdx="0" presStyleCnt="1">
        <dgm:presLayoutVars>
          <dgm:chPref val="3"/>
        </dgm:presLayoutVars>
      </dgm:prSet>
      <dgm:spPr/>
    </dgm:pt>
    <dgm:pt modelId="{EBB607C6-0596-4CDD-913A-A7092D3BEF75}" type="pres">
      <dgm:prSet presAssocID="{2BA3E836-603C-4E35-8630-DBB5563A7881}" presName="parTransOne" presStyleCnt="0"/>
      <dgm:spPr/>
    </dgm:pt>
    <dgm:pt modelId="{BB9F93AB-7CDB-4491-B48B-045D19669F5F}" type="pres">
      <dgm:prSet presAssocID="{2BA3E836-603C-4E35-8630-DBB5563A7881}" presName="horzOne" presStyleCnt="0"/>
      <dgm:spPr/>
    </dgm:pt>
    <dgm:pt modelId="{8E6ABC39-32BB-4AE8-B1BC-B7652579D1DC}" type="pres">
      <dgm:prSet presAssocID="{5EEC1223-4521-442A-A0D2-5F4C4AFA0F48}" presName="vertTwo" presStyleCnt="0"/>
      <dgm:spPr/>
    </dgm:pt>
    <dgm:pt modelId="{E7CE43E4-DFF6-48E3-B760-8F72AAF34119}" type="pres">
      <dgm:prSet presAssocID="{5EEC1223-4521-442A-A0D2-5F4C4AFA0F48}" presName="txTwo" presStyleLbl="node2" presStyleIdx="0" presStyleCnt="4">
        <dgm:presLayoutVars>
          <dgm:chPref val="3"/>
        </dgm:presLayoutVars>
      </dgm:prSet>
      <dgm:spPr/>
    </dgm:pt>
    <dgm:pt modelId="{EF74BDE3-ECA6-4ABF-921B-04ED810E3EE9}" type="pres">
      <dgm:prSet presAssocID="{5EEC1223-4521-442A-A0D2-5F4C4AFA0F48}" presName="parTransTwo" presStyleCnt="0"/>
      <dgm:spPr/>
    </dgm:pt>
    <dgm:pt modelId="{24156971-EDF4-4BF2-9C82-C82D4CE9D26E}" type="pres">
      <dgm:prSet presAssocID="{5EEC1223-4521-442A-A0D2-5F4C4AFA0F48}" presName="horzTwo" presStyleCnt="0"/>
      <dgm:spPr/>
    </dgm:pt>
    <dgm:pt modelId="{FC3D95C5-ECD4-4E8B-A5F3-DC96065ECD45}" type="pres">
      <dgm:prSet presAssocID="{D22A1DAA-2D79-40A8-B06B-744AE38E860D}" presName="vertThree" presStyleCnt="0"/>
      <dgm:spPr/>
    </dgm:pt>
    <dgm:pt modelId="{125FBFE2-B3D6-4EDC-8AA7-DA94CC2F9799}" type="pres">
      <dgm:prSet presAssocID="{D22A1DAA-2D79-40A8-B06B-744AE38E860D}" presName="txThree" presStyleLbl="node3" presStyleIdx="0" presStyleCnt="4">
        <dgm:presLayoutVars>
          <dgm:chPref val="3"/>
        </dgm:presLayoutVars>
      </dgm:prSet>
      <dgm:spPr/>
    </dgm:pt>
    <dgm:pt modelId="{51895EA0-A02D-45D6-85A3-F80647C4E13F}" type="pres">
      <dgm:prSet presAssocID="{D22A1DAA-2D79-40A8-B06B-744AE38E860D}" presName="horzThree" presStyleCnt="0"/>
      <dgm:spPr/>
    </dgm:pt>
    <dgm:pt modelId="{7AC99CAE-FEC8-4259-8C9D-86371526B0BD}" type="pres">
      <dgm:prSet presAssocID="{C57067A3-53A3-4716-B636-4A8474AB571A}" presName="sibSpaceTwo" presStyleCnt="0"/>
      <dgm:spPr/>
    </dgm:pt>
    <dgm:pt modelId="{BBB83747-3FD0-4BF1-A4DE-6B16114A5E03}" type="pres">
      <dgm:prSet presAssocID="{4011C1E3-7752-475A-BF1B-B74C4C93B0C0}" presName="vertTwo" presStyleCnt="0"/>
      <dgm:spPr/>
    </dgm:pt>
    <dgm:pt modelId="{C56A72E8-99E0-45C8-9706-AD212C933B39}" type="pres">
      <dgm:prSet presAssocID="{4011C1E3-7752-475A-BF1B-B74C4C93B0C0}" presName="txTwo" presStyleLbl="node2" presStyleIdx="1" presStyleCnt="4">
        <dgm:presLayoutVars>
          <dgm:chPref val="3"/>
        </dgm:presLayoutVars>
      </dgm:prSet>
      <dgm:spPr/>
    </dgm:pt>
    <dgm:pt modelId="{D543336B-FD8B-4D7B-AA24-2B6453D8F999}" type="pres">
      <dgm:prSet presAssocID="{4011C1E3-7752-475A-BF1B-B74C4C93B0C0}" presName="parTransTwo" presStyleCnt="0"/>
      <dgm:spPr/>
    </dgm:pt>
    <dgm:pt modelId="{F84E2D56-23A0-4D53-A1BB-4785F12F3483}" type="pres">
      <dgm:prSet presAssocID="{4011C1E3-7752-475A-BF1B-B74C4C93B0C0}" presName="horzTwo" presStyleCnt="0"/>
      <dgm:spPr/>
    </dgm:pt>
    <dgm:pt modelId="{9F2FB204-9B9A-4F3E-B5DF-07F2966FE0C6}" type="pres">
      <dgm:prSet presAssocID="{D9F83E4D-5CCF-4388-99D0-FD3DB3E9AA33}" presName="vertThree" presStyleCnt="0"/>
      <dgm:spPr/>
    </dgm:pt>
    <dgm:pt modelId="{F85A73D1-6956-4EA6-A75A-B91089D8FC10}" type="pres">
      <dgm:prSet presAssocID="{D9F83E4D-5CCF-4388-99D0-FD3DB3E9AA33}" presName="txThree" presStyleLbl="node3" presStyleIdx="1" presStyleCnt="4">
        <dgm:presLayoutVars>
          <dgm:chPref val="3"/>
        </dgm:presLayoutVars>
      </dgm:prSet>
      <dgm:spPr/>
    </dgm:pt>
    <dgm:pt modelId="{D916F903-A0AB-4BD4-9B73-242EEEFFE601}" type="pres">
      <dgm:prSet presAssocID="{D9F83E4D-5CCF-4388-99D0-FD3DB3E9AA33}" presName="horzThree" presStyleCnt="0"/>
      <dgm:spPr/>
    </dgm:pt>
    <dgm:pt modelId="{85C34997-8AF9-41FE-8A7A-C3E4D4BDFF61}" type="pres">
      <dgm:prSet presAssocID="{D04C75DD-8FFF-4DD6-BF33-14CCA8FB8AAE}" presName="sibSpaceTwo" presStyleCnt="0"/>
      <dgm:spPr/>
    </dgm:pt>
    <dgm:pt modelId="{7E388901-CBEE-4167-8849-88C49B506ECE}" type="pres">
      <dgm:prSet presAssocID="{B5E25E06-4C85-4DB7-85A2-C7C7833C883A}" presName="vertTwo" presStyleCnt="0"/>
      <dgm:spPr/>
    </dgm:pt>
    <dgm:pt modelId="{CA662437-D9BC-44E4-954D-4D590F4E7131}" type="pres">
      <dgm:prSet presAssocID="{B5E25E06-4C85-4DB7-85A2-C7C7833C883A}" presName="txTwo" presStyleLbl="node2" presStyleIdx="2" presStyleCnt="4">
        <dgm:presLayoutVars>
          <dgm:chPref val="3"/>
        </dgm:presLayoutVars>
      </dgm:prSet>
      <dgm:spPr/>
    </dgm:pt>
    <dgm:pt modelId="{B4F90727-2D60-4751-A9D2-EB32320F7AB0}" type="pres">
      <dgm:prSet presAssocID="{B5E25E06-4C85-4DB7-85A2-C7C7833C883A}" presName="parTransTwo" presStyleCnt="0"/>
      <dgm:spPr/>
    </dgm:pt>
    <dgm:pt modelId="{6FD6202E-DA87-4D56-9290-497B8B28C6FE}" type="pres">
      <dgm:prSet presAssocID="{B5E25E06-4C85-4DB7-85A2-C7C7833C883A}" presName="horzTwo" presStyleCnt="0"/>
      <dgm:spPr/>
    </dgm:pt>
    <dgm:pt modelId="{140EA79D-86E7-4096-BBBF-F856DBCA1F98}" type="pres">
      <dgm:prSet presAssocID="{B8387329-9868-453B-81F0-502E785F199B}" presName="vertThree" presStyleCnt="0"/>
      <dgm:spPr/>
    </dgm:pt>
    <dgm:pt modelId="{E6878E6C-CD5E-4651-9CBF-AC9C6075F4A9}" type="pres">
      <dgm:prSet presAssocID="{B8387329-9868-453B-81F0-502E785F199B}" presName="txThree" presStyleLbl="node3" presStyleIdx="2" presStyleCnt="4">
        <dgm:presLayoutVars>
          <dgm:chPref val="3"/>
        </dgm:presLayoutVars>
      </dgm:prSet>
      <dgm:spPr/>
    </dgm:pt>
    <dgm:pt modelId="{C2EB9BD4-CF96-4D81-9D0E-953D15E7A903}" type="pres">
      <dgm:prSet presAssocID="{B8387329-9868-453B-81F0-502E785F199B}" presName="horzThree" presStyleCnt="0"/>
      <dgm:spPr/>
    </dgm:pt>
    <dgm:pt modelId="{45B9762C-49B4-40CF-AC6D-F00538858119}" type="pres">
      <dgm:prSet presAssocID="{6CD1748F-CD2F-41AE-B6B4-82E57C6E52BF}" presName="sibSpaceTwo" presStyleCnt="0"/>
      <dgm:spPr/>
    </dgm:pt>
    <dgm:pt modelId="{397EF11D-3D9C-4AA6-90AF-10A80ED2C270}" type="pres">
      <dgm:prSet presAssocID="{80FBF192-7A2C-49D3-B684-7394023E9194}" presName="vertTwo" presStyleCnt="0"/>
      <dgm:spPr/>
    </dgm:pt>
    <dgm:pt modelId="{379D6FC2-C464-4571-B1A8-2FC656DD2098}" type="pres">
      <dgm:prSet presAssocID="{80FBF192-7A2C-49D3-B684-7394023E9194}" presName="txTwo" presStyleLbl="node2" presStyleIdx="3" presStyleCnt="4">
        <dgm:presLayoutVars>
          <dgm:chPref val="3"/>
        </dgm:presLayoutVars>
      </dgm:prSet>
      <dgm:spPr/>
    </dgm:pt>
    <dgm:pt modelId="{E8724ACF-AB9C-4271-BB1C-AC4CFAA563FD}" type="pres">
      <dgm:prSet presAssocID="{80FBF192-7A2C-49D3-B684-7394023E9194}" presName="parTransTwo" presStyleCnt="0"/>
      <dgm:spPr/>
    </dgm:pt>
    <dgm:pt modelId="{3ADE58DF-0866-47F5-8C36-A34A1629C201}" type="pres">
      <dgm:prSet presAssocID="{80FBF192-7A2C-49D3-B684-7394023E9194}" presName="horzTwo" presStyleCnt="0"/>
      <dgm:spPr/>
    </dgm:pt>
    <dgm:pt modelId="{2F03F839-003C-41A1-A023-61D324E27102}" type="pres">
      <dgm:prSet presAssocID="{A80816D6-D51F-4553-8C35-19DBFAA0B7A7}" presName="vertThree" presStyleCnt="0"/>
      <dgm:spPr/>
    </dgm:pt>
    <dgm:pt modelId="{D9D9BE5F-733F-42AD-B805-8BA41A283829}" type="pres">
      <dgm:prSet presAssocID="{A80816D6-D51F-4553-8C35-19DBFAA0B7A7}" presName="txThree" presStyleLbl="node3" presStyleIdx="3" presStyleCnt="4">
        <dgm:presLayoutVars>
          <dgm:chPref val="3"/>
        </dgm:presLayoutVars>
      </dgm:prSet>
      <dgm:spPr/>
    </dgm:pt>
    <dgm:pt modelId="{146724A9-7780-41A6-B1A3-9C34A88ACF4A}" type="pres">
      <dgm:prSet presAssocID="{A80816D6-D51F-4553-8C35-19DBFAA0B7A7}" presName="horzThree" presStyleCnt="0"/>
      <dgm:spPr/>
    </dgm:pt>
  </dgm:ptLst>
  <dgm:cxnLst>
    <dgm:cxn modelId="{07AA8F0F-0AA1-4EA9-A9E5-F41F1CBA2FC7}" type="presOf" srcId="{D22A1DAA-2D79-40A8-B06B-744AE38E860D}" destId="{125FBFE2-B3D6-4EDC-8AA7-DA94CC2F9799}" srcOrd="0" destOrd="0" presId="urn:microsoft.com/office/officeart/2005/8/layout/hierarchy4"/>
    <dgm:cxn modelId="{CAED411F-012F-48A3-8A64-684BD8964291}" srcId="{2BA3E836-603C-4E35-8630-DBB5563A7881}" destId="{4011C1E3-7752-475A-BF1B-B74C4C93B0C0}" srcOrd="1" destOrd="0" parTransId="{04A1448B-95AE-4393-9FC9-50646B20A4B6}" sibTransId="{D04C75DD-8FFF-4DD6-BF33-14CCA8FB8AAE}"/>
    <dgm:cxn modelId="{FB17BF30-95EA-4C9C-BD8D-FF5D4EB2D5ED}" type="presOf" srcId="{D9F83E4D-5CCF-4388-99D0-FD3DB3E9AA33}" destId="{F85A73D1-6956-4EA6-A75A-B91089D8FC10}" srcOrd="0" destOrd="0" presId="urn:microsoft.com/office/officeart/2005/8/layout/hierarchy4"/>
    <dgm:cxn modelId="{B33B3833-270C-427C-ABEB-6F8138F0A095}" type="presOf" srcId="{80FBF192-7A2C-49D3-B684-7394023E9194}" destId="{379D6FC2-C464-4571-B1A8-2FC656DD2098}" srcOrd="0" destOrd="0" presId="urn:microsoft.com/office/officeart/2005/8/layout/hierarchy4"/>
    <dgm:cxn modelId="{3891BF39-EE81-437A-AE1C-7FB30CF79EBB}" type="presOf" srcId="{A80816D6-D51F-4553-8C35-19DBFAA0B7A7}" destId="{D9D9BE5F-733F-42AD-B805-8BA41A283829}" srcOrd="0" destOrd="0" presId="urn:microsoft.com/office/officeart/2005/8/layout/hierarchy4"/>
    <dgm:cxn modelId="{390D9B42-22EF-44B4-8558-7B83D732A234}" type="presOf" srcId="{5EEC1223-4521-442A-A0D2-5F4C4AFA0F48}" destId="{E7CE43E4-DFF6-48E3-B760-8F72AAF34119}" srcOrd="0" destOrd="0" presId="urn:microsoft.com/office/officeart/2005/8/layout/hierarchy4"/>
    <dgm:cxn modelId="{7697CE48-4E1B-41E2-AEE5-09D1C475AF55}" srcId="{2BA3E836-603C-4E35-8630-DBB5563A7881}" destId="{B5E25E06-4C85-4DB7-85A2-C7C7833C883A}" srcOrd="2" destOrd="0" parTransId="{1A1D52A8-75B8-465A-9D8C-39A669372DC5}" sibTransId="{6CD1748F-CD2F-41AE-B6B4-82E57C6E52BF}"/>
    <dgm:cxn modelId="{04CCEF48-8DDA-4681-A3BC-EF4DC02E7F8E}" srcId="{2F75BF28-4030-4A41-8C91-09B04B50C79E}" destId="{2BA3E836-603C-4E35-8630-DBB5563A7881}" srcOrd="0" destOrd="0" parTransId="{66BECEF9-881E-416E-A501-653B0A67EF43}" sibTransId="{7A1D7C86-0420-4332-8B1F-7359C0202661}"/>
    <dgm:cxn modelId="{22DF9576-8280-4AF9-B3A4-78EE6EE1365D}" type="presOf" srcId="{2F75BF28-4030-4A41-8C91-09B04B50C79E}" destId="{B44607A4-B5FB-43A8-BB14-84D1CFD4EC5F}" srcOrd="0" destOrd="0" presId="urn:microsoft.com/office/officeart/2005/8/layout/hierarchy4"/>
    <dgm:cxn modelId="{CAA56385-0492-4C98-B2EF-2B5978802DFE}" srcId="{4011C1E3-7752-475A-BF1B-B74C4C93B0C0}" destId="{D9F83E4D-5CCF-4388-99D0-FD3DB3E9AA33}" srcOrd="0" destOrd="0" parTransId="{61D49567-556A-44EE-8AE2-F05A9555ACE7}" sibTransId="{1B422FB2-11B9-4A3E-A53F-D508ADD02AC1}"/>
    <dgm:cxn modelId="{F02E9FD5-3F2F-46CC-95B0-B23490532A30}" srcId="{80FBF192-7A2C-49D3-B684-7394023E9194}" destId="{A80816D6-D51F-4553-8C35-19DBFAA0B7A7}" srcOrd="0" destOrd="0" parTransId="{8C61DCD3-76A4-4688-9354-980BEE0C91ED}" sibTransId="{73AF6846-9059-4229-A801-4DA3C33E9BFF}"/>
    <dgm:cxn modelId="{D4E9C1D8-CD7B-42B9-BEBE-237E57B0468D}" type="presOf" srcId="{2BA3E836-603C-4E35-8630-DBB5563A7881}" destId="{EE92B199-E9AE-4F2A-8964-11AA304E129D}" srcOrd="0" destOrd="0" presId="urn:microsoft.com/office/officeart/2005/8/layout/hierarchy4"/>
    <dgm:cxn modelId="{88AF52DC-9D53-49D0-B6D2-5B947F3A9FC6}" srcId="{2BA3E836-603C-4E35-8630-DBB5563A7881}" destId="{5EEC1223-4521-442A-A0D2-5F4C4AFA0F48}" srcOrd="0" destOrd="0" parTransId="{150D18BD-7900-4BE7-B4BE-02B2533617BC}" sibTransId="{C57067A3-53A3-4716-B636-4A8474AB571A}"/>
    <dgm:cxn modelId="{AEA6E6E2-EB6B-4823-8E5B-D723F8B3B93A}" srcId="{2BA3E836-603C-4E35-8630-DBB5563A7881}" destId="{80FBF192-7A2C-49D3-B684-7394023E9194}" srcOrd="3" destOrd="0" parTransId="{971C8698-6248-4EA4-9331-99110BC2B5E3}" sibTransId="{A9BA4B90-0D72-41E8-BFD7-05467AEA73C4}"/>
    <dgm:cxn modelId="{6C8929E5-506A-4ED6-A43C-3A8B2FBD9E1D}" type="presOf" srcId="{B8387329-9868-453B-81F0-502E785F199B}" destId="{E6878E6C-CD5E-4651-9CBF-AC9C6075F4A9}" srcOrd="0" destOrd="0" presId="urn:microsoft.com/office/officeart/2005/8/layout/hierarchy4"/>
    <dgm:cxn modelId="{FA6B4EE5-70E3-49AD-8BFA-42872F47948C}" srcId="{5EEC1223-4521-442A-A0D2-5F4C4AFA0F48}" destId="{D22A1DAA-2D79-40A8-B06B-744AE38E860D}" srcOrd="0" destOrd="0" parTransId="{974E2D72-3D66-41BC-9EA7-E6A70A175E23}" sibTransId="{24977CBE-1C69-4AB9-B5AC-FFE04E075E82}"/>
    <dgm:cxn modelId="{437064F2-FF54-4383-BA66-DB47C0FAA5BC}" srcId="{B5E25E06-4C85-4DB7-85A2-C7C7833C883A}" destId="{B8387329-9868-453B-81F0-502E785F199B}" srcOrd="0" destOrd="0" parTransId="{FCC7BBCF-F389-46C0-A2B3-D03B04BF48C5}" sibTransId="{5BE173AE-A0B8-41A1-80B3-86D3C823DA78}"/>
    <dgm:cxn modelId="{60BAD6F3-7D78-42E4-A603-B7BCDE3F47CF}" type="presOf" srcId="{4011C1E3-7752-475A-BF1B-B74C4C93B0C0}" destId="{C56A72E8-99E0-45C8-9706-AD212C933B39}" srcOrd="0" destOrd="0" presId="urn:microsoft.com/office/officeart/2005/8/layout/hierarchy4"/>
    <dgm:cxn modelId="{BD3FC5FA-ECA2-46EC-A0E6-FFDB8EA1FF0D}" type="presOf" srcId="{B5E25E06-4C85-4DB7-85A2-C7C7833C883A}" destId="{CA662437-D9BC-44E4-954D-4D590F4E7131}" srcOrd="0" destOrd="0" presId="urn:microsoft.com/office/officeart/2005/8/layout/hierarchy4"/>
    <dgm:cxn modelId="{C6EDF5D1-BE03-428E-BAEB-54590EDFF1F3}" type="presParOf" srcId="{B44607A4-B5FB-43A8-BB14-84D1CFD4EC5F}" destId="{E61C05BA-370E-4219-8EF1-C5F5F1C99E42}" srcOrd="0" destOrd="0" presId="urn:microsoft.com/office/officeart/2005/8/layout/hierarchy4"/>
    <dgm:cxn modelId="{C0D1B968-0463-4575-B66D-2F2217BEB289}" type="presParOf" srcId="{E61C05BA-370E-4219-8EF1-C5F5F1C99E42}" destId="{EE92B199-E9AE-4F2A-8964-11AA304E129D}" srcOrd="0" destOrd="0" presId="urn:microsoft.com/office/officeart/2005/8/layout/hierarchy4"/>
    <dgm:cxn modelId="{4D66FF9F-09AC-41B3-A92C-5A6F881675E5}" type="presParOf" srcId="{E61C05BA-370E-4219-8EF1-C5F5F1C99E42}" destId="{EBB607C6-0596-4CDD-913A-A7092D3BEF75}" srcOrd="1" destOrd="0" presId="urn:microsoft.com/office/officeart/2005/8/layout/hierarchy4"/>
    <dgm:cxn modelId="{4A997B5C-F5C3-41D6-B37C-57785C1D5601}" type="presParOf" srcId="{E61C05BA-370E-4219-8EF1-C5F5F1C99E42}" destId="{BB9F93AB-7CDB-4491-B48B-045D19669F5F}" srcOrd="2" destOrd="0" presId="urn:microsoft.com/office/officeart/2005/8/layout/hierarchy4"/>
    <dgm:cxn modelId="{4C097990-EF49-415A-BC8C-0009CB35407D}" type="presParOf" srcId="{BB9F93AB-7CDB-4491-B48B-045D19669F5F}" destId="{8E6ABC39-32BB-4AE8-B1BC-B7652579D1DC}" srcOrd="0" destOrd="0" presId="urn:microsoft.com/office/officeart/2005/8/layout/hierarchy4"/>
    <dgm:cxn modelId="{6FFE97E3-6BCD-4BA6-B2D9-E5A87131EEA9}" type="presParOf" srcId="{8E6ABC39-32BB-4AE8-B1BC-B7652579D1DC}" destId="{E7CE43E4-DFF6-48E3-B760-8F72AAF34119}" srcOrd="0" destOrd="0" presId="urn:microsoft.com/office/officeart/2005/8/layout/hierarchy4"/>
    <dgm:cxn modelId="{34EE1A8E-967E-4406-80A4-D499C7D0A21F}" type="presParOf" srcId="{8E6ABC39-32BB-4AE8-B1BC-B7652579D1DC}" destId="{EF74BDE3-ECA6-4ABF-921B-04ED810E3EE9}" srcOrd="1" destOrd="0" presId="urn:microsoft.com/office/officeart/2005/8/layout/hierarchy4"/>
    <dgm:cxn modelId="{72450146-5A73-4307-86E3-3E250C296FBE}" type="presParOf" srcId="{8E6ABC39-32BB-4AE8-B1BC-B7652579D1DC}" destId="{24156971-EDF4-4BF2-9C82-C82D4CE9D26E}" srcOrd="2" destOrd="0" presId="urn:microsoft.com/office/officeart/2005/8/layout/hierarchy4"/>
    <dgm:cxn modelId="{29CF28D2-9405-430F-82A5-A2CD805F7071}" type="presParOf" srcId="{24156971-EDF4-4BF2-9C82-C82D4CE9D26E}" destId="{FC3D95C5-ECD4-4E8B-A5F3-DC96065ECD45}" srcOrd="0" destOrd="0" presId="urn:microsoft.com/office/officeart/2005/8/layout/hierarchy4"/>
    <dgm:cxn modelId="{604A645C-A79B-4B3E-90B4-8D7F115EE1C5}" type="presParOf" srcId="{FC3D95C5-ECD4-4E8B-A5F3-DC96065ECD45}" destId="{125FBFE2-B3D6-4EDC-8AA7-DA94CC2F9799}" srcOrd="0" destOrd="0" presId="urn:microsoft.com/office/officeart/2005/8/layout/hierarchy4"/>
    <dgm:cxn modelId="{77443F33-AB27-4849-8C17-E6230C347A4C}" type="presParOf" srcId="{FC3D95C5-ECD4-4E8B-A5F3-DC96065ECD45}" destId="{51895EA0-A02D-45D6-85A3-F80647C4E13F}" srcOrd="1" destOrd="0" presId="urn:microsoft.com/office/officeart/2005/8/layout/hierarchy4"/>
    <dgm:cxn modelId="{D058C45C-C531-4117-8649-AA8E43620A3F}" type="presParOf" srcId="{BB9F93AB-7CDB-4491-B48B-045D19669F5F}" destId="{7AC99CAE-FEC8-4259-8C9D-86371526B0BD}" srcOrd="1" destOrd="0" presId="urn:microsoft.com/office/officeart/2005/8/layout/hierarchy4"/>
    <dgm:cxn modelId="{3E8C2E08-6751-43E9-8CB9-02D160B4E8F1}" type="presParOf" srcId="{BB9F93AB-7CDB-4491-B48B-045D19669F5F}" destId="{BBB83747-3FD0-4BF1-A4DE-6B16114A5E03}" srcOrd="2" destOrd="0" presId="urn:microsoft.com/office/officeart/2005/8/layout/hierarchy4"/>
    <dgm:cxn modelId="{F28FD511-D432-4EB2-8BF8-EC1FA6DCA71C}" type="presParOf" srcId="{BBB83747-3FD0-4BF1-A4DE-6B16114A5E03}" destId="{C56A72E8-99E0-45C8-9706-AD212C933B39}" srcOrd="0" destOrd="0" presId="urn:microsoft.com/office/officeart/2005/8/layout/hierarchy4"/>
    <dgm:cxn modelId="{17A6F120-6A4E-4407-9AAD-8C8E189B8018}" type="presParOf" srcId="{BBB83747-3FD0-4BF1-A4DE-6B16114A5E03}" destId="{D543336B-FD8B-4D7B-AA24-2B6453D8F999}" srcOrd="1" destOrd="0" presId="urn:microsoft.com/office/officeart/2005/8/layout/hierarchy4"/>
    <dgm:cxn modelId="{55696D77-7FEF-4987-84B3-9CCB0BCA59F4}" type="presParOf" srcId="{BBB83747-3FD0-4BF1-A4DE-6B16114A5E03}" destId="{F84E2D56-23A0-4D53-A1BB-4785F12F3483}" srcOrd="2" destOrd="0" presId="urn:microsoft.com/office/officeart/2005/8/layout/hierarchy4"/>
    <dgm:cxn modelId="{DC67BF6E-5600-439F-8356-0D4474673322}" type="presParOf" srcId="{F84E2D56-23A0-4D53-A1BB-4785F12F3483}" destId="{9F2FB204-9B9A-4F3E-B5DF-07F2966FE0C6}" srcOrd="0" destOrd="0" presId="urn:microsoft.com/office/officeart/2005/8/layout/hierarchy4"/>
    <dgm:cxn modelId="{1817FFFD-143D-4FBC-A622-3F0707027389}" type="presParOf" srcId="{9F2FB204-9B9A-4F3E-B5DF-07F2966FE0C6}" destId="{F85A73D1-6956-4EA6-A75A-B91089D8FC10}" srcOrd="0" destOrd="0" presId="urn:microsoft.com/office/officeart/2005/8/layout/hierarchy4"/>
    <dgm:cxn modelId="{B4F64228-A388-47D0-8ED4-027AA29A1311}" type="presParOf" srcId="{9F2FB204-9B9A-4F3E-B5DF-07F2966FE0C6}" destId="{D916F903-A0AB-4BD4-9B73-242EEEFFE601}" srcOrd="1" destOrd="0" presId="urn:microsoft.com/office/officeart/2005/8/layout/hierarchy4"/>
    <dgm:cxn modelId="{B797AFBD-C00D-4563-BA34-BC527348E75E}" type="presParOf" srcId="{BB9F93AB-7CDB-4491-B48B-045D19669F5F}" destId="{85C34997-8AF9-41FE-8A7A-C3E4D4BDFF61}" srcOrd="3" destOrd="0" presId="urn:microsoft.com/office/officeart/2005/8/layout/hierarchy4"/>
    <dgm:cxn modelId="{DDC289A6-2B3E-4199-94C6-FAE380E15AC6}" type="presParOf" srcId="{BB9F93AB-7CDB-4491-B48B-045D19669F5F}" destId="{7E388901-CBEE-4167-8849-88C49B506ECE}" srcOrd="4" destOrd="0" presId="urn:microsoft.com/office/officeart/2005/8/layout/hierarchy4"/>
    <dgm:cxn modelId="{5634A740-34A3-4EE7-8AD4-BB10CCD55A9D}" type="presParOf" srcId="{7E388901-CBEE-4167-8849-88C49B506ECE}" destId="{CA662437-D9BC-44E4-954D-4D590F4E7131}" srcOrd="0" destOrd="0" presId="urn:microsoft.com/office/officeart/2005/8/layout/hierarchy4"/>
    <dgm:cxn modelId="{86559A27-6B03-486B-884B-C7195AE47648}" type="presParOf" srcId="{7E388901-CBEE-4167-8849-88C49B506ECE}" destId="{B4F90727-2D60-4751-A9D2-EB32320F7AB0}" srcOrd="1" destOrd="0" presId="urn:microsoft.com/office/officeart/2005/8/layout/hierarchy4"/>
    <dgm:cxn modelId="{95A002A9-031D-4B7E-84A2-46FE0CC35266}" type="presParOf" srcId="{7E388901-CBEE-4167-8849-88C49B506ECE}" destId="{6FD6202E-DA87-4D56-9290-497B8B28C6FE}" srcOrd="2" destOrd="0" presId="urn:microsoft.com/office/officeart/2005/8/layout/hierarchy4"/>
    <dgm:cxn modelId="{F79DA5AF-C2B2-40DE-B551-04E533E3C437}" type="presParOf" srcId="{6FD6202E-DA87-4D56-9290-497B8B28C6FE}" destId="{140EA79D-86E7-4096-BBBF-F856DBCA1F98}" srcOrd="0" destOrd="0" presId="urn:microsoft.com/office/officeart/2005/8/layout/hierarchy4"/>
    <dgm:cxn modelId="{B2DFEAB6-FC64-48AB-8E97-F6E7AFC305B1}" type="presParOf" srcId="{140EA79D-86E7-4096-BBBF-F856DBCA1F98}" destId="{E6878E6C-CD5E-4651-9CBF-AC9C6075F4A9}" srcOrd="0" destOrd="0" presId="urn:microsoft.com/office/officeart/2005/8/layout/hierarchy4"/>
    <dgm:cxn modelId="{A230F9ED-0B1B-4002-BAE9-179CECF41AB8}" type="presParOf" srcId="{140EA79D-86E7-4096-BBBF-F856DBCA1F98}" destId="{C2EB9BD4-CF96-4D81-9D0E-953D15E7A903}" srcOrd="1" destOrd="0" presId="urn:microsoft.com/office/officeart/2005/8/layout/hierarchy4"/>
    <dgm:cxn modelId="{709BEAB2-7D0D-4913-AF4A-22A3D93F92EE}" type="presParOf" srcId="{BB9F93AB-7CDB-4491-B48B-045D19669F5F}" destId="{45B9762C-49B4-40CF-AC6D-F00538858119}" srcOrd="5" destOrd="0" presId="urn:microsoft.com/office/officeart/2005/8/layout/hierarchy4"/>
    <dgm:cxn modelId="{4E110C6D-236A-4311-9B96-C37F53D0A315}" type="presParOf" srcId="{BB9F93AB-7CDB-4491-B48B-045D19669F5F}" destId="{397EF11D-3D9C-4AA6-90AF-10A80ED2C270}" srcOrd="6" destOrd="0" presId="urn:microsoft.com/office/officeart/2005/8/layout/hierarchy4"/>
    <dgm:cxn modelId="{430F65F9-DCBD-4043-8CCC-DBD816E0469B}" type="presParOf" srcId="{397EF11D-3D9C-4AA6-90AF-10A80ED2C270}" destId="{379D6FC2-C464-4571-B1A8-2FC656DD2098}" srcOrd="0" destOrd="0" presId="urn:microsoft.com/office/officeart/2005/8/layout/hierarchy4"/>
    <dgm:cxn modelId="{F2C724AF-BA18-4D1A-8CC7-E52B98619FF3}" type="presParOf" srcId="{397EF11D-3D9C-4AA6-90AF-10A80ED2C270}" destId="{E8724ACF-AB9C-4271-BB1C-AC4CFAA563FD}" srcOrd="1" destOrd="0" presId="urn:microsoft.com/office/officeart/2005/8/layout/hierarchy4"/>
    <dgm:cxn modelId="{80973308-6073-4B6C-96D2-41E75AF68049}" type="presParOf" srcId="{397EF11D-3D9C-4AA6-90AF-10A80ED2C270}" destId="{3ADE58DF-0866-47F5-8C36-A34A1629C201}" srcOrd="2" destOrd="0" presId="urn:microsoft.com/office/officeart/2005/8/layout/hierarchy4"/>
    <dgm:cxn modelId="{B3439130-8B10-43EC-A688-5283DCBE2942}" type="presParOf" srcId="{3ADE58DF-0866-47F5-8C36-A34A1629C201}" destId="{2F03F839-003C-41A1-A023-61D324E27102}" srcOrd="0" destOrd="0" presId="urn:microsoft.com/office/officeart/2005/8/layout/hierarchy4"/>
    <dgm:cxn modelId="{9ADA859D-97C8-422D-833B-7A4520C469DB}" type="presParOf" srcId="{2F03F839-003C-41A1-A023-61D324E27102}" destId="{D9D9BE5F-733F-42AD-B805-8BA41A283829}" srcOrd="0" destOrd="0" presId="urn:microsoft.com/office/officeart/2005/8/layout/hierarchy4"/>
    <dgm:cxn modelId="{E970D5A1-82E2-4783-9863-664B1BBBD28D}" type="presParOf" srcId="{2F03F839-003C-41A1-A023-61D324E27102}" destId="{146724A9-7780-41A6-B1A3-9C34A88ACF4A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B5EEC-7DF2-41E6-9670-F3B485955AD8}">
      <dsp:nvSpPr>
        <dsp:cNvPr id="0" name=""/>
        <dsp:cNvSpPr/>
      </dsp:nvSpPr>
      <dsp:spPr>
        <a:xfrm>
          <a:off x="927639" y="0"/>
          <a:ext cx="5338156" cy="53381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3B8B7D-CF7F-4EDF-8144-A08203462504}">
      <dsp:nvSpPr>
        <dsp:cNvPr id="0" name=""/>
        <dsp:cNvSpPr/>
      </dsp:nvSpPr>
      <dsp:spPr>
        <a:xfrm>
          <a:off x="1434764" y="507124"/>
          <a:ext cx="2081880" cy="2081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schemeClr val="bg1"/>
              </a:solidFill>
            </a:rPr>
            <a:t>LIVRER</a:t>
          </a:r>
          <a:br>
            <a:rPr lang="fr-FR" sz="1400" kern="1200" dirty="0"/>
          </a:br>
          <a:r>
            <a:rPr lang="fr-FR" sz="16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VITE</a:t>
          </a:r>
        </a:p>
      </dsp:txBody>
      <dsp:txXfrm>
        <a:off x="1536393" y="608753"/>
        <a:ext cx="1878622" cy="1878622"/>
      </dsp:txXfrm>
    </dsp:sp>
    <dsp:sp modelId="{C9C1349F-52C8-4E90-B25D-F7D2CEB5B206}">
      <dsp:nvSpPr>
        <dsp:cNvPr id="0" name=""/>
        <dsp:cNvSpPr/>
      </dsp:nvSpPr>
      <dsp:spPr>
        <a:xfrm>
          <a:off x="3676789" y="507124"/>
          <a:ext cx="2081880" cy="2081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8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BIEN</a:t>
          </a:r>
        </a:p>
      </dsp:txBody>
      <dsp:txXfrm>
        <a:off x="3778418" y="608753"/>
        <a:ext cx="1878622" cy="1878622"/>
      </dsp:txXfrm>
    </dsp:sp>
    <dsp:sp modelId="{0A6C980C-0349-4F9F-BCBC-4C89466CE9B2}">
      <dsp:nvSpPr>
        <dsp:cNvPr id="0" name=""/>
        <dsp:cNvSpPr/>
      </dsp:nvSpPr>
      <dsp:spPr>
        <a:xfrm>
          <a:off x="1434764" y="2749150"/>
          <a:ext cx="2081880" cy="2081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6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REGULIEREMENT</a:t>
          </a:r>
          <a:endParaRPr lang="fr-FR" sz="3600" b="1" kern="1200" dirty="0">
            <a:solidFill>
              <a:prstClr val="black"/>
            </a:solidFill>
            <a:latin typeface="Arial" panose="020B0604020202020204"/>
            <a:ea typeface="+mn-ea"/>
            <a:cs typeface="+mn-cs"/>
          </a:endParaRPr>
        </a:p>
      </dsp:txBody>
      <dsp:txXfrm>
        <a:off x="1536393" y="2850779"/>
        <a:ext cx="1878622" cy="1878622"/>
      </dsp:txXfrm>
    </dsp:sp>
    <dsp:sp modelId="{BE5196A8-DF12-49A2-AEAB-EAA8A93A1465}">
      <dsp:nvSpPr>
        <dsp:cNvPr id="0" name=""/>
        <dsp:cNvSpPr/>
      </dsp:nvSpPr>
      <dsp:spPr>
        <a:xfrm>
          <a:off x="3676789" y="2749150"/>
          <a:ext cx="2081880" cy="2081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LIVRER</a:t>
          </a:r>
          <a:br>
            <a:rPr lang="fr-FR" sz="1400" kern="1200" dirty="0"/>
          </a:br>
          <a:r>
            <a:rPr lang="fr-FR" sz="1800" b="1" kern="1200" dirty="0">
              <a:solidFill>
                <a:prstClr val="black"/>
              </a:solidFill>
              <a:latin typeface="Arial" panose="020B0604020202020204"/>
              <a:ea typeface="+mn-ea"/>
              <a:cs typeface="+mn-cs"/>
            </a:rPr>
            <a:t>COMME PREVU</a:t>
          </a:r>
          <a:endParaRPr lang="fr-FR" sz="3600" b="1" kern="1200" dirty="0">
            <a:solidFill>
              <a:prstClr val="black"/>
            </a:solidFill>
            <a:latin typeface="Arial" panose="020B0604020202020204"/>
            <a:ea typeface="+mn-ea"/>
            <a:cs typeface="+mn-cs"/>
          </a:endParaRPr>
        </a:p>
      </dsp:txBody>
      <dsp:txXfrm>
        <a:off x="3778418" y="2850779"/>
        <a:ext cx="1878622" cy="1878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2B199-E9AE-4F2A-8964-11AA304E129D}">
      <dsp:nvSpPr>
        <dsp:cNvPr id="0" name=""/>
        <dsp:cNvSpPr/>
      </dsp:nvSpPr>
      <dsp:spPr>
        <a:xfrm>
          <a:off x="1424" y="0"/>
          <a:ext cx="8812206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Amasis MT Pro Black" panose="02040A04050005020304" pitchFamily="18" charset="0"/>
            </a:rPr>
            <a:t> </a:t>
          </a:r>
        </a:p>
      </dsp:txBody>
      <dsp:txXfrm>
        <a:off x="9248" y="7824"/>
        <a:ext cx="8796558" cy="251469"/>
      </dsp:txXfrm>
    </dsp:sp>
    <dsp:sp modelId="{E7CE43E4-DFF6-48E3-B760-8F72AAF34119}">
      <dsp:nvSpPr>
        <dsp:cNvPr id="0" name=""/>
        <dsp:cNvSpPr/>
      </dsp:nvSpPr>
      <dsp:spPr>
        <a:xfrm>
          <a:off x="1424" y="392457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>
              <a:latin typeface="Amasis MT Pro Black" panose="02040A04050005020304" pitchFamily="18" charset="0"/>
            </a:rPr>
            <a:t>Fonctionnalité</a:t>
          </a:r>
          <a:endParaRPr lang="fr-FR" sz="1050" b="1" kern="1200" dirty="0">
            <a:latin typeface="Amasis MT Pro Black" panose="02040A04050005020304" pitchFamily="18" charset="0"/>
          </a:endParaRPr>
        </a:p>
      </dsp:txBody>
      <dsp:txXfrm>
        <a:off x="9248" y="400281"/>
        <a:ext cx="2056837" cy="251469"/>
      </dsp:txXfrm>
    </dsp:sp>
    <dsp:sp modelId="{125FBFE2-B3D6-4EDC-8AA7-DA94CC2F9799}">
      <dsp:nvSpPr>
        <dsp:cNvPr id="0" name=""/>
        <dsp:cNvSpPr/>
      </dsp:nvSpPr>
      <dsp:spPr>
        <a:xfrm>
          <a:off x="1424" y="784913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Rendement</a:t>
          </a:r>
        </a:p>
      </dsp:txBody>
      <dsp:txXfrm>
        <a:off x="9248" y="792737"/>
        <a:ext cx="2056837" cy="251469"/>
      </dsp:txXfrm>
    </dsp:sp>
    <dsp:sp modelId="{C56A72E8-99E0-45C8-9706-AD212C933B39}">
      <dsp:nvSpPr>
        <dsp:cNvPr id="0" name=""/>
        <dsp:cNvSpPr/>
      </dsp:nvSpPr>
      <dsp:spPr>
        <a:xfrm>
          <a:off x="2247998" y="392457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Compatibilité</a:t>
          </a:r>
        </a:p>
      </dsp:txBody>
      <dsp:txXfrm>
        <a:off x="2255822" y="400281"/>
        <a:ext cx="2056837" cy="251469"/>
      </dsp:txXfrm>
    </dsp:sp>
    <dsp:sp modelId="{F85A73D1-6956-4EA6-A75A-B91089D8FC10}">
      <dsp:nvSpPr>
        <dsp:cNvPr id="0" name=""/>
        <dsp:cNvSpPr/>
      </dsp:nvSpPr>
      <dsp:spPr>
        <a:xfrm>
          <a:off x="2247998" y="784913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Sécurité</a:t>
          </a:r>
        </a:p>
      </dsp:txBody>
      <dsp:txXfrm>
        <a:off x="2255822" y="792737"/>
        <a:ext cx="2056837" cy="251469"/>
      </dsp:txXfrm>
    </dsp:sp>
    <dsp:sp modelId="{CA662437-D9BC-44E4-954D-4D590F4E7131}">
      <dsp:nvSpPr>
        <dsp:cNvPr id="0" name=""/>
        <dsp:cNvSpPr/>
      </dsp:nvSpPr>
      <dsp:spPr>
        <a:xfrm>
          <a:off x="4494572" y="392457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Utilisabilité</a:t>
          </a:r>
        </a:p>
      </dsp:txBody>
      <dsp:txXfrm>
        <a:off x="4502396" y="400281"/>
        <a:ext cx="2056837" cy="251469"/>
      </dsp:txXfrm>
    </dsp:sp>
    <dsp:sp modelId="{E6878E6C-CD5E-4651-9CBF-AC9C6075F4A9}">
      <dsp:nvSpPr>
        <dsp:cNvPr id="0" name=""/>
        <dsp:cNvSpPr/>
      </dsp:nvSpPr>
      <dsp:spPr>
        <a:xfrm>
          <a:off x="4494572" y="784913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Fiabilité</a:t>
          </a:r>
        </a:p>
      </dsp:txBody>
      <dsp:txXfrm>
        <a:off x="4502396" y="792737"/>
        <a:ext cx="2056837" cy="251469"/>
      </dsp:txXfrm>
    </dsp:sp>
    <dsp:sp modelId="{379D6FC2-C464-4571-B1A8-2FC656DD2098}">
      <dsp:nvSpPr>
        <dsp:cNvPr id="0" name=""/>
        <dsp:cNvSpPr/>
      </dsp:nvSpPr>
      <dsp:spPr>
        <a:xfrm>
          <a:off x="6741146" y="392457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Maintenabilité</a:t>
          </a:r>
        </a:p>
      </dsp:txBody>
      <dsp:txXfrm>
        <a:off x="6748970" y="400281"/>
        <a:ext cx="2056837" cy="251469"/>
      </dsp:txXfrm>
    </dsp:sp>
    <dsp:sp modelId="{D9D9BE5F-733F-42AD-B805-8BA41A283829}">
      <dsp:nvSpPr>
        <dsp:cNvPr id="0" name=""/>
        <dsp:cNvSpPr/>
      </dsp:nvSpPr>
      <dsp:spPr>
        <a:xfrm>
          <a:off x="6741146" y="784913"/>
          <a:ext cx="2072485" cy="267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Amasis MT Pro Black" panose="02040A04050005020304" pitchFamily="18" charset="0"/>
            </a:rPr>
            <a:t>Portabilité</a:t>
          </a:r>
        </a:p>
      </dsp:txBody>
      <dsp:txXfrm>
        <a:off x="6748970" y="792737"/>
        <a:ext cx="2056837" cy="251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D72F-AA7A-B049-A8F5-8BBE55734E22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92BC-8802-A04E-9292-C015A248B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2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83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04A08-397A-1654-3355-E57DC417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6FD3E2-9400-BE11-5C57-E3D031F2A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836337-28FF-2162-4A9C-B7827F7B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15599-440B-F3D6-0893-075A118F4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1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094690B5-50C8-1B41-FB3B-48FDF7C1F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>
            <a:extLst>
              <a:ext uri="{FF2B5EF4-FFF2-40B4-BE49-F238E27FC236}">
                <a16:creationId xmlns:a16="http://schemas.microsoft.com/office/drawing/2014/main" id="{A061420B-61A5-C0A6-8789-9F8A15440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>
            <a:extLst>
              <a:ext uri="{FF2B5EF4-FFF2-40B4-BE49-F238E27FC236}">
                <a16:creationId xmlns:a16="http://schemas.microsoft.com/office/drawing/2014/main" id="{E1F07490-3055-94CE-2846-3B44D5FF0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5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70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8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03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2D528-ADA9-1211-1D14-EEEB99C0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A1EE81-2320-4481-E6F2-0EE891605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A4F2E6-4976-271A-4C7C-61D79D8DD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175F6D-7EBA-2784-A831-FADD34B7F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3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A6E8EEE1-A294-6906-F9BF-0103BBFD7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>
            <a:extLst>
              <a:ext uri="{FF2B5EF4-FFF2-40B4-BE49-F238E27FC236}">
                <a16:creationId xmlns:a16="http://schemas.microsoft.com/office/drawing/2014/main" id="{037347FC-9461-EC16-9A38-A35F7805B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>
            <a:extLst>
              <a:ext uri="{FF2B5EF4-FFF2-40B4-BE49-F238E27FC236}">
                <a16:creationId xmlns:a16="http://schemas.microsoft.com/office/drawing/2014/main" id="{30A17F2A-87F0-C409-BA9E-C57B51741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7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F943CF34-FFAA-C0BA-9308-D14E6D65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>
            <a:extLst>
              <a:ext uri="{FF2B5EF4-FFF2-40B4-BE49-F238E27FC236}">
                <a16:creationId xmlns:a16="http://schemas.microsoft.com/office/drawing/2014/main" id="{D7E75679-C7D4-ABA7-ADFB-2C0EFBE1A4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>
            <a:extLst>
              <a:ext uri="{FF2B5EF4-FFF2-40B4-BE49-F238E27FC236}">
                <a16:creationId xmlns:a16="http://schemas.microsoft.com/office/drawing/2014/main" id="{650CB894-C744-D470-6247-D36AB47F6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733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3E06-8724-E5B3-E06A-E3D27788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C22AC2-E28C-9D5E-32CE-758DF8584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92AEF4-AD00-76DA-23F4-C3ED6E009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00090F-032D-539A-41EE-08AF1CA22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8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020C501E-A225-09E5-8C28-2BDD6ED5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>
            <a:extLst>
              <a:ext uri="{FF2B5EF4-FFF2-40B4-BE49-F238E27FC236}">
                <a16:creationId xmlns:a16="http://schemas.microsoft.com/office/drawing/2014/main" id="{AC43F4C4-AAF6-F314-BF0C-140047999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>
            <a:extLst>
              <a:ext uri="{FF2B5EF4-FFF2-40B4-BE49-F238E27FC236}">
                <a16:creationId xmlns:a16="http://schemas.microsoft.com/office/drawing/2014/main" id="{1C71E9B7-0F49-28A9-34F4-5255FFF54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2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7A10E-40E2-FA8C-5576-4540CA15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6BC692-E00A-26E7-787B-2031E4710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46A78B-751A-112A-0E1B-724737F14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6E02EF-50B5-11D6-4350-246F742E8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85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88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0FD8-8F10-1458-817F-CB88DC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78D721-9A7D-A0B2-02DD-FA4784D43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1E44A0-0873-793A-03EE-68CDFFFAA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C017E5-1408-E2FF-184E-BB7B5738D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7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4465-E8E6-E836-D324-73EC383F9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9E406D-2BF1-6F32-948F-C73F45C78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6A0DE5-6FF6-37B0-4114-919565206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61E61F-64CF-D1A1-2FEB-DE1B48AE3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8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CB959-1EC8-685E-87FD-9D0F914B2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8EFBD4-22BD-232E-2FF9-DBEC0C42F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65FA20-F86A-1657-93E2-A00DB878C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16321-E7EA-CB19-BC16-96903BB7C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0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92BC-8802-A04E-9292-C015A248B0B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01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B5DB-34F3-7261-D401-F806504A1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A2DDC4-7431-B4D4-C1EF-9A46FC467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85E8AD-B96C-2868-0EE6-BB8312818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C6EA0C-0828-D19E-CF44-6B6020BD1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2811B-B4A7-5996-1735-9A2F9B2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CE4847-CEEA-66FC-385B-E0BC2B762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20F7F7-0A71-C4B4-688C-835F0C038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E11A9F-8A5F-243E-7F8F-2814AE6EE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0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E376-E4F9-E0E9-86DF-3533224B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01157C-2C83-9D91-9F96-37B4DFD3F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14A2EF-12D0-97D2-EABE-FD429A791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C50C7A-6A8A-6231-F203-855F79610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8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B236-7491-9C72-6D3C-F889E383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8BB9D0-E8C1-13B5-AFB5-ED2BF3985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251B88-34D4-C447-C3BF-26C08975A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296108-350A-A484-2540-DCE761F74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7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2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7779-05C2-2A5C-6EF0-3E1B6323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634ACE-7FE7-2C59-403C-20D3FEE73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8A8A82-8E8E-E759-1C84-AADC206F8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DDD2AE-D40E-F592-6B82-3333731A1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F4EF-3044-4EF8-99DF-A267F973C67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5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158B7048-1E5E-3CA4-73F3-AA563BCF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1a8dad77_1_96:notes">
            <a:extLst>
              <a:ext uri="{FF2B5EF4-FFF2-40B4-BE49-F238E27FC236}">
                <a16:creationId xmlns:a16="http://schemas.microsoft.com/office/drawing/2014/main" id="{3EE9A7E6-AA03-D0DB-E3CF-640878FB04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1a8dad77_1_96:notes">
            <a:extLst>
              <a:ext uri="{FF2B5EF4-FFF2-40B4-BE49-F238E27FC236}">
                <a16:creationId xmlns:a16="http://schemas.microsoft.com/office/drawing/2014/main" id="{2BAC16BE-2FFB-E76F-CB3A-BB76F83DCF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7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8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D4826CC-FDEA-1545-8BE9-63B8D98DB5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C8D7DF0-5BCE-584B-A89D-B16B4E634F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1644" y="2238784"/>
            <a:ext cx="5978682" cy="905845"/>
          </a:xfrm>
        </p:spPr>
        <p:txBody>
          <a:bodyPr anchor="b">
            <a:normAutofit/>
          </a:bodyPr>
          <a:lstStyle>
            <a:lvl1pPr algn="ctr">
              <a:defRPr sz="7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779123E-9244-754E-A7DD-B4B5917B8A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88639" y="3257732"/>
            <a:ext cx="6014721" cy="63594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Sous-titres</a:t>
            </a:r>
          </a:p>
        </p:txBody>
      </p:sp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635A8600-0B6F-6C46-BF50-E9D11C048F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508414" y="4350327"/>
            <a:ext cx="2961361" cy="1739452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Photo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60CA036D-BD85-B14A-AAFB-8A3686889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7396" y="5012509"/>
            <a:ext cx="3346284" cy="332755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Prénom &amp; NOM</a:t>
            </a:r>
          </a:p>
        </p:txBody>
      </p:sp>
    </p:spTree>
    <p:extLst>
      <p:ext uri="{BB962C8B-B14F-4D97-AF65-F5344CB8AC3E}">
        <p14:creationId xmlns:p14="http://schemas.microsoft.com/office/powerpoint/2010/main" val="374814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D50FF4A-4D8E-D741-A2F5-C6A29D19D2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A9E1255-AB67-B747-B51D-9E3AF82EB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728" y="2067338"/>
            <a:ext cx="10515600" cy="14113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33DF734-E8A3-BA42-A044-4F5A2D0168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911" y="3747054"/>
            <a:ext cx="10515600" cy="15107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25320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BFA81563-10B7-184E-9A9D-8FA09F0932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27A9F7D-8C69-9949-9722-7E03C1579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313" y="1868556"/>
            <a:ext cx="9243391" cy="696774"/>
          </a:xfrm>
        </p:spPr>
        <p:txBody>
          <a:bodyPr/>
          <a:lstStyle/>
          <a:p>
            <a:r>
              <a:rPr lang="fr-FR"/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BD4262-33F7-F44E-B96C-AFE6B651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904438"/>
            <a:ext cx="10515600" cy="32128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836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899F1DC-0C1A-404E-894A-A0BFC02142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9597EEE-31D6-1F4A-90AB-DB9F03800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2712B-0960-CB48-A353-DC62F951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88372A-BFA3-394D-BD3A-323B810A0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D428DC-8D48-D140-97D7-FE2E26237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305335-6A66-374B-B472-B1D250CE8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312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DBC7477-0F60-7A4C-B1F8-F881102DD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ce réservé pour une image  2">
            <a:extLst>
              <a:ext uri="{FF2B5EF4-FFF2-40B4-BE49-F238E27FC236}">
                <a16:creationId xmlns:a16="http://schemas.microsoft.com/office/drawing/2014/main" id="{CCC7C57C-BE1C-A440-912B-FC030E3BD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35896" y="1620078"/>
            <a:ext cx="7792278" cy="485180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8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8479B77-518C-9F42-A60C-A091AAD9C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A9B8915-4C5D-7344-9F1E-652D2C008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201" y="805070"/>
            <a:ext cx="10515600" cy="8435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55D6397-8B13-D647-8139-BAC0E5803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902" y="1772029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6EFD9E54-5EB9-A848-8C77-4458CCF33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4201" y="174888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209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rincip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F9E70-9ACA-304E-B34E-21F07443E5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0996" y="1318507"/>
            <a:ext cx="6890795" cy="1134319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1E2C6-B539-6940-A625-D0C8E0C210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4978" y="2782374"/>
            <a:ext cx="9144000" cy="79634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Sous-titres</a:t>
            </a:r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A46D6E59-2349-544C-95DE-0099ACDF839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878494" y="4114800"/>
            <a:ext cx="3413149" cy="21781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Photo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4AD74CF-13F0-BC41-9F31-D3091FDCDB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5796" y="5020021"/>
            <a:ext cx="4322970" cy="416683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</a:lstStyle>
          <a:p>
            <a:pPr lvl="0"/>
            <a:r>
              <a:rPr lang="fr-FR"/>
              <a:t>Prénom &amp; NOM</a:t>
            </a:r>
          </a:p>
        </p:txBody>
      </p:sp>
    </p:spTree>
    <p:extLst>
      <p:ext uri="{BB962C8B-B14F-4D97-AF65-F5344CB8AC3E}">
        <p14:creationId xmlns:p14="http://schemas.microsoft.com/office/powerpoint/2010/main" val="171237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30AAD-DB6F-A34E-9FF7-F621C6461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261" y="1232452"/>
            <a:ext cx="10515600" cy="895558"/>
          </a:xfrm>
        </p:spPr>
        <p:txBody>
          <a:bodyPr/>
          <a:lstStyle/>
          <a:p>
            <a:r>
              <a:rPr lang="fr-FR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853D-8500-604D-9D34-BB20056D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451"/>
            <a:ext cx="10515600" cy="41295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657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it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BAB78-AF84-144F-9FE3-23F3ED22B8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146853"/>
            <a:ext cx="10515600" cy="17393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32170-AA5F-2244-BE0A-AFC6FC31BC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393097"/>
            <a:ext cx="10515600" cy="169655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0279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+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10515-7CC7-9446-B8C7-19228132F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775" y="1182757"/>
            <a:ext cx="10515600" cy="84359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11D9F-D963-5145-852D-0BE6285F5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476" y="2149716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3C286-9DCF-1849-B51D-DDCB3C72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3775" y="2126567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928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F04E578F-115E-0B4C-89F0-7A3A53C1B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9758" y="1319513"/>
            <a:ext cx="10833904" cy="51623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1ABC-8D7D-0C4B-9414-50CA4AEED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96365"/>
            <a:ext cx="3882683" cy="129347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39ECB-CD81-0447-B8FA-A2FCE8DFB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4987" y="1307939"/>
            <a:ext cx="6829064" cy="51623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367086-209B-BD4E-B391-81250B91C4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3377" y="2627452"/>
            <a:ext cx="3946967" cy="38543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156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1 colon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83D37-8D82-40C7-B32E-DD6A0DAB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628800"/>
            <a:ext cx="11522077" cy="44640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5E52BF2-A491-4678-876E-9E9820A9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A462EE-3B66-4087-BD91-D0D50AF1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437" y="6266208"/>
            <a:ext cx="1333251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E51465-36A1-4C6E-B8C2-2BAC7E34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8416" y="6266208"/>
            <a:ext cx="5761037" cy="365125"/>
          </a:xfrm>
        </p:spPr>
        <p:txBody>
          <a:bodyPr/>
          <a:lstStyle/>
          <a:p>
            <a:r>
              <a:rPr lang="fr-FR"/>
              <a:t>"DevOps" : missions et types de profils - 05 juin 2019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C7B9E8-F53D-4761-869A-ED46AD2F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35EC-159A-4C7E-A680-7883DF5088C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Title] Statement">
  <p:cSld name="[Title] Statem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11350" y="804600"/>
            <a:ext cx="10569000" cy="5230500"/>
          </a:xfrm>
          <a:prstGeom prst="rect">
            <a:avLst/>
          </a:prstGeom>
          <a:ln>
            <a:noFill/>
          </a:ln>
        </p:spPr>
        <p:txBody>
          <a:bodyPr spcFirstLastPara="1" wrap="square" lIns="548625" tIns="0" rIns="548625" bIns="0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400" y="274200"/>
            <a:ext cx="55530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7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7">
          <p15:clr>
            <a:srgbClr val="FA7B17"/>
          </p15:clr>
        </p15:guide>
        <p15:guide id="2" pos="5633">
          <p15:clr>
            <a:srgbClr val="FA7B17"/>
          </p15:clr>
        </p15:guide>
        <p15:guide id="3" pos="2818">
          <p15:clr>
            <a:srgbClr val="FA7B17"/>
          </p15:clr>
        </p15:guide>
        <p15:guide id="4" pos="486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7336A3-DD07-CB4A-B4FF-8CA5BDF9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0" y="1242391"/>
            <a:ext cx="10515600" cy="112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D53CE-F5A0-BF45-BE5E-D3F1CD58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75451"/>
            <a:ext cx="10515600" cy="41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BACC6A-43C9-AC46-8E11-EC308616C5F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99392"/>
            <a:ext cx="3356017" cy="1118672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68E820-2BA1-5B41-9133-63E4EBC7CBCE}"/>
              </a:ext>
            </a:extLst>
          </p:cNvPr>
          <p:cNvSpPr/>
          <p:nvPr userDrawn="1"/>
        </p:nvSpPr>
        <p:spPr>
          <a:xfrm>
            <a:off x="10139422" y="92597"/>
            <a:ext cx="1902107" cy="694482"/>
          </a:xfrm>
          <a:prstGeom prst="roundRect">
            <a:avLst/>
          </a:prstGeom>
          <a:solidFill>
            <a:srgbClr val="1641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18E3C3-39D7-264D-919A-09B5F305F346}"/>
              </a:ext>
            </a:extLst>
          </p:cNvPr>
          <p:cNvSpPr txBox="1"/>
          <p:nvPr userDrawn="1"/>
        </p:nvSpPr>
        <p:spPr>
          <a:xfrm>
            <a:off x="10139424" y="208344"/>
            <a:ext cx="19021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>
                <a:solidFill>
                  <a:schemeClr val="bg1"/>
                </a:solidFill>
              </a:rPr>
              <a:t>Conférence</a:t>
            </a:r>
          </a:p>
        </p:txBody>
      </p:sp>
    </p:spTree>
    <p:extLst>
      <p:ext uri="{BB962C8B-B14F-4D97-AF65-F5344CB8AC3E}">
        <p14:creationId xmlns:p14="http://schemas.microsoft.com/office/powerpoint/2010/main" val="23343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FF4E5C-C0F5-A74A-9C66-5F2E4005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76E6C-6347-7C4E-8D32-B37BF747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F2629-FDF8-504D-A901-63D1E2BFB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F813-A3F6-9A4D-B452-1A52D5984F6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33A17-C127-E44F-B588-502744BD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133A8C-5564-4B4D-9228-9C09E2899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64F8-0B31-AA4B-AE1B-EA5A3CFFBC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5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30.png"/><Relationship Id="rId5" Type="http://schemas.openxmlformats.org/officeDocument/2006/relationships/diagramData" Target="../diagrams/data2.xml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diagramDrawing" Target="../diagrams/drawing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1A8B803-9C71-8C42-BA2C-F3C19814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1" y="191093"/>
            <a:ext cx="3850639" cy="128033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5B81EF-E3FE-E84D-8DEE-FE84AF0FCEEC}"/>
              </a:ext>
            </a:extLst>
          </p:cNvPr>
          <p:cNvSpPr txBox="1"/>
          <p:nvPr/>
        </p:nvSpPr>
        <p:spPr>
          <a:xfrm>
            <a:off x="2921329" y="1950720"/>
            <a:ext cx="8651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 Quels indicateurs suivre quand on n'a "plus assez" de bugs en production ?»</a:t>
            </a:r>
            <a:endParaRPr lang="fr-FR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991890-C2FF-3544-8AFC-D6C2971BC42D}"/>
              </a:ext>
            </a:extLst>
          </p:cNvPr>
          <p:cNvSpPr txBox="1"/>
          <p:nvPr/>
        </p:nvSpPr>
        <p:spPr>
          <a:xfrm>
            <a:off x="6894678" y="5369649"/>
            <a:ext cx="4096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Alexandre AUBERT</a:t>
            </a:r>
          </a:p>
          <a:p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/ CI manager – Piano Analytics</a:t>
            </a:r>
          </a:p>
        </p:txBody>
      </p:sp>
      <p:pic>
        <p:nvPicPr>
          <p:cNvPr id="2" name="Image 1" descr="Une image contenant personne, homme, verres, intérieur&#10;&#10;Description générée automatiquement">
            <a:extLst>
              <a:ext uri="{FF2B5EF4-FFF2-40B4-BE49-F238E27FC236}">
                <a16:creationId xmlns:a16="http://schemas.microsoft.com/office/drawing/2014/main" id="{3E136F09-D90E-9304-9B60-0F1F28E2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4" y="4955929"/>
            <a:ext cx="1122159" cy="1473769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740A5EF-00F1-ACEC-B159-279C5EBD38D9}"/>
              </a:ext>
            </a:extLst>
          </p:cNvPr>
          <p:cNvGrpSpPr/>
          <p:nvPr/>
        </p:nvGrpSpPr>
        <p:grpSpPr>
          <a:xfrm>
            <a:off x="381001" y="0"/>
            <a:ext cx="1971922" cy="6858000"/>
            <a:chOff x="381001" y="0"/>
            <a:chExt cx="197192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63D221-97E4-8347-A308-521D49D3DC6A}"/>
                </a:ext>
              </a:extLst>
            </p:cNvPr>
            <p:cNvSpPr/>
            <p:nvPr/>
          </p:nvSpPr>
          <p:spPr>
            <a:xfrm>
              <a:off x="397565" y="0"/>
              <a:ext cx="1928194" cy="6858000"/>
            </a:xfrm>
            <a:prstGeom prst="rect">
              <a:avLst/>
            </a:prstGeom>
            <a:solidFill>
              <a:srgbClr val="164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7E9C669-90DD-FFA5-0DE9-4912D0314E07}"/>
                </a:ext>
              </a:extLst>
            </p:cNvPr>
            <p:cNvGrpSpPr/>
            <p:nvPr/>
          </p:nvGrpSpPr>
          <p:grpSpPr>
            <a:xfrm>
              <a:off x="381001" y="468428"/>
              <a:ext cx="1971922" cy="5547552"/>
              <a:chOff x="381001" y="468428"/>
              <a:chExt cx="1971922" cy="55475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42BD29C-B044-73C5-79BC-22F9027ED963}"/>
                  </a:ext>
                </a:extLst>
              </p:cNvPr>
              <p:cNvSpPr txBox="1"/>
              <p:nvPr/>
            </p:nvSpPr>
            <p:spPr>
              <a:xfrm>
                <a:off x="410154" y="989189"/>
                <a:ext cx="1942769" cy="12311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Soirée du Test Logiciel Bordeaux</a:t>
                </a:r>
              </a:p>
            </p:txBody>
          </p:sp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521CDA2B-33AB-E63C-FEF7-E7BF5ACBB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209" y="2902225"/>
                <a:ext cx="579782" cy="579782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6D3946-E409-B9A4-9163-3CFE3F3806B9}"/>
                  </a:ext>
                </a:extLst>
              </p:cNvPr>
              <p:cNvSpPr txBox="1"/>
              <p:nvPr/>
            </p:nvSpPr>
            <p:spPr>
              <a:xfrm>
                <a:off x="427383" y="3577293"/>
                <a:ext cx="1908313" cy="723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fr-FR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21 mars 2024</a:t>
                </a:r>
              </a:p>
              <a:p>
                <a:pPr>
                  <a:spcAft>
                    <a:spcPts val="600"/>
                  </a:spcAft>
                </a:pP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17h00 à 22h30</a:t>
                </a:r>
                <a:endParaRPr lang="fr-FR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46F80EC-C0B4-75F3-2814-C70561C8B79D}"/>
                  </a:ext>
                </a:extLst>
              </p:cNvPr>
              <p:cNvCxnSpPr/>
              <p:nvPr/>
            </p:nvCxnSpPr>
            <p:spPr>
              <a:xfrm>
                <a:off x="616226" y="2663687"/>
                <a:ext cx="1441174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E13A9CB-8A6E-40F2-E0BD-20D17B769B37}"/>
                  </a:ext>
                </a:extLst>
              </p:cNvPr>
              <p:cNvCxnSpPr/>
              <p:nvPr/>
            </p:nvCxnSpPr>
            <p:spPr>
              <a:xfrm>
                <a:off x="619539" y="4644887"/>
                <a:ext cx="1441174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B24840A1-9E9F-004E-68DD-B5F3678DA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01" y="4731025"/>
                <a:ext cx="593035" cy="593035"/>
              </a:xfrm>
              <a:prstGeom prst="rect">
                <a:avLst/>
              </a:prstGeom>
            </p:spPr>
          </p:pic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3B58A9C-D12A-66E0-F701-8B6316D8CE09}"/>
                  </a:ext>
                </a:extLst>
              </p:cNvPr>
              <p:cNvSpPr txBox="1"/>
              <p:nvPr/>
            </p:nvSpPr>
            <p:spPr>
              <a:xfrm>
                <a:off x="430697" y="5369649"/>
                <a:ext cx="19083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fr-FR" sz="1800" dirty="0" err="1">
                    <a:solidFill>
                      <a:schemeClr val="bg1"/>
                    </a:solidFill>
                  </a:rPr>
                  <a:t>Epitech</a:t>
                </a:r>
                <a:r>
                  <a:rPr lang="fr-FR" sz="1800" dirty="0">
                    <a:solidFill>
                      <a:schemeClr val="bg1"/>
                    </a:solidFill>
                  </a:rPr>
                  <a:t>, Bordeaux</a:t>
                </a:r>
                <a:endParaRPr lang="fr-FR" sz="1800" dirty="0">
                  <a:solidFill>
                    <a:schemeClr val="bg1"/>
                  </a:solidFill>
                  <a:cs typeface="Arial"/>
                </a:endParaRP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A6C90B6-9C4F-6BFE-0080-D1EB28A155BA}"/>
                  </a:ext>
                </a:extLst>
              </p:cNvPr>
              <p:cNvSpPr txBox="1"/>
              <p:nvPr/>
            </p:nvSpPr>
            <p:spPr>
              <a:xfrm>
                <a:off x="392927" y="468428"/>
                <a:ext cx="1942769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2ème édition de la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49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0CDC-CE65-863A-4AEF-E0F7B08C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CB721D5B-AE15-996E-7E78-BA9B4827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1990263"/>
            <a:ext cx="10733314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7200" dirty="0"/>
              <a:t>Est-ce efficace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80E6AB-892C-468C-1B1D-517AB55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65" y="3572893"/>
            <a:ext cx="443927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6BB6BD82-05F2-B035-CFEB-57360416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6D4E102-55F5-5B4E-D5FB-7912769C19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43779" y="4351203"/>
            <a:ext cx="879612" cy="8509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095508-0C81-2AD3-B87A-7048264D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04420" y="4351203"/>
            <a:ext cx="879612" cy="8509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3362BF-32EA-17E3-465B-6FE38419B194}"/>
              </a:ext>
            </a:extLst>
          </p:cNvPr>
          <p:cNvCxnSpPr>
            <a:cxnSpLocks/>
          </p:cNvCxnSpPr>
          <p:nvPr/>
        </p:nvCxnSpPr>
        <p:spPr>
          <a:xfrm>
            <a:off x="2874719" y="4113583"/>
            <a:ext cx="2139056" cy="48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8F63F4D-AB11-ABAC-8094-5510CA6803C0}"/>
              </a:ext>
            </a:extLst>
          </p:cNvPr>
          <p:cNvSpPr txBox="1"/>
          <p:nvPr/>
        </p:nvSpPr>
        <p:spPr>
          <a:xfrm>
            <a:off x="3547847" y="4148086"/>
            <a:ext cx="947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+</a:t>
            </a:r>
            <a:endParaRPr lang="fr-FR" sz="8800" dirty="0"/>
          </a:p>
        </p:txBody>
      </p:sp>
      <p:sp>
        <p:nvSpPr>
          <p:cNvPr id="24" name="Titre 6">
            <a:extLst>
              <a:ext uri="{FF2B5EF4-FFF2-40B4-BE49-F238E27FC236}">
                <a16:creationId xmlns:a16="http://schemas.microsoft.com/office/drawing/2014/main" id="{CFDA3AB4-ECF6-5CA3-B894-CA2BB03B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263" y="1509585"/>
            <a:ext cx="5457474" cy="7908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Taux de fuite (%)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9303B64-F276-23A0-CA11-ED48D52263C0}"/>
              </a:ext>
            </a:extLst>
          </p:cNvPr>
          <p:cNvSpPr txBox="1"/>
          <p:nvPr/>
        </p:nvSpPr>
        <p:spPr>
          <a:xfrm>
            <a:off x="6689017" y="2985036"/>
            <a:ext cx="28489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dk1"/>
                </a:solidFill>
                <a:latin typeface="Helvetica Neue Light"/>
                <a:sym typeface="Helvetica Neue Light"/>
              </a:rPr>
              <a:t>Nombre de bugs en prod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EE7D3FC2-49D3-5D7A-3452-D999E9BA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464167" y="2965067"/>
            <a:ext cx="879612" cy="85096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0FE5DEDC-066E-0E18-F7B5-DDA61FEFA7BE}"/>
              </a:ext>
            </a:extLst>
          </p:cNvPr>
          <p:cNvSpPr txBox="1"/>
          <p:nvPr/>
        </p:nvSpPr>
        <p:spPr>
          <a:xfrm>
            <a:off x="6689017" y="4332751"/>
            <a:ext cx="28489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dk1"/>
                </a:solidFill>
                <a:latin typeface="Helvetica Neue Light"/>
                <a:sym typeface="Helvetica Neue Light"/>
              </a:rPr>
              <a:t>Nombre total de bugs détectés</a:t>
            </a:r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AB6F2C93-FC33-E33B-58B2-52881A228B4E}"/>
              </a:ext>
            </a:extLst>
          </p:cNvPr>
          <p:cNvCxnSpPr>
            <a:cxnSpLocks/>
          </p:cNvCxnSpPr>
          <p:nvPr/>
        </p:nvCxnSpPr>
        <p:spPr>
          <a:xfrm>
            <a:off x="7043948" y="4103818"/>
            <a:ext cx="2139056" cy="48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D50CF02-4805-C371-7D67-5AC6FCD6155C}"/>
              </a:ext>
            </a:extLst>
          </p:cNvPr>
          <p:cNvSpPr txBox="1"/>
          <p:nvPr/>
        </p:nvSpPr>
        <p:spPr>
          <a:xfrm>
            <a:off x="5630588" y="3420614"/>
            <a:ext cx="1361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dirty="0">
                <a:solidFill>
                  <a:schemeClr val="dk1"/>
                </a:solidFill>
                <a:latin typeface="Helvetica Neue Light"/>
                <a:sym typeface="Helvetica Neue Light"/>
              </a:rPr>
              <a:t>=</a:t>
            </a:r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6FE0CE9B-C637-610E-70F8-F0C528A9539E}"/>
              </a:ext>
            </a:extLst>
          </p:cNvPr>
          <p:cNvSpPr txBox="1"/>
          <p:nvPr/>
        </p:nvSpPr>
        <p:spPr>
          <a:xfrm>
            <a:off x="10968990" y="6298718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ECB73F6F-2047-E417-F77B-C65875957CB6}"/>
              </a:ext>
            </a:extLst>
          </p:cNvPr>
          <p:cNvSpPr txBox="1"/>
          <p:nvPr/>
        </p:nvSpPr>
        <p:spPr>
          <a:xfrm>
            <a:off x="10968990" y="6016424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56" name="Image 155">
            <a:extLst>
              <a:ext uri="{FF2B5EF4-FFF2-40B4-BE49-F238E27FC236}">
                <a16:creationId xmlns:a16="http://schemas.microsoft.com/office/drawing/2014/main" id="{0F40E3A2-C70C-E5A9-FCC5-65D9530CD3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0" y="6415567"/>
            <a:ext cx="241565" cy="233698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451C7584-7189-5822-311A-50B89015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5" y="6038074"/>
            <a:ext cx="241565" cy="2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AE9D-AB07-0B64-9A34-08D9A42E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29ABDFC7-D0AB-CB06-4212-EEE42D69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79" y="1811837"/>
            <a:ext cx="11236419" cy="1265395"/>
          </a:xfrm>
        </p:spPr>
        <p:txBody>
          <a:bodyPr anchor="t">
            <a:noAutofit/>
          </a:bodyPr>
          <a:lstStyle/>
          <a:p>
            <a:pPr algn="ctr"/>
            <a:r>
              <a:rPr lang="fr-FR" sz="5400" dirty="0"/>
              <a:t>Phase 3 : Améliorer les pratiques</a:t>
            </a:r>
          </a:p>
        </p:txBody>
      </p:sp>
      <p:sp>
        <p:nvSpPr>
          <p:cNvPr id="5" name="Titre 6">
            <a:extLst>
              <a:ext uri="{FF2B5EF4-FFF2-40B4-BE49-F238E27FC236}">
                <a16:creationId xmlns:a16="http://schemas.microsoft.com/office/drawing/2014/main" id="{B881CDA9-FF3A-7096-9F8E-FE4790088875}"/>
              </a:ext>
            </a:extLst>
          </p:cNvPr>
          <p:cNvSpPr txBox="1">
            <a:spLocks/>
          </p:cNvSpPr>
          <p:nvPr/>
        </p:nvSpPr>
        <p:spPr>
          <a:xfrm>
            <a:off x="3245578" y="4045129"/>
            <a:ext cx="5898423" cy="126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dirty="0" err="1">
                <a:solidFill>
                  <a:srgbClr val="0C6CFF"/>
                </a:solidFill>
              </a:rPr>
              <a:t>Développeur.se.s</a:t>
            </a:r>
            <a:endParaRPr lang="fr-FR" sz="7200" dirty="0">
              <a:solidFill>
                <a:srgbClr val="0C6C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1A085-2E97-7D61-C5B2-89036508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227" y="2886790"/>
            <a:ext cx="2415811" cy="25768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4BED2E-4AE9-477A-CD55-44F9048F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08" y="3077232"/>
            <a:ext cx="2192870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5C1F3124-B1B3-A1BB-5A46-42408208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F53EDA4-2A68-9F49-6106-D97E347BB2FE}"/>
              </a:ext>
            </a:extLst>
          </p:cNvPr>
          <p:cNvCxnSpPr>
            <a:cxnSpLocks/>
          </p:cNvCxnSpPr>
          <p:nvPr/>
        </p:nvCxnSpPr>
        <p:spPr>
          <a:xfrm flipV="1">
            <a:off x="5480208" y="1854718"/>
            <a:ext cx="0" cy="3301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7478234-8EEF-2AFD-3E2E-FFCCEF15AFFD}"/>
              </a:ext>
            </a:extLst>
          </p:cNvPr>
          <p:cNvCxnSpPr>
            <a:cxnSpLocks/>
          </p:cNvCxnSpPr>
          <p:nvPr/>
        </p:nvCxnSpPr>
        <p:spPr>
          <a:xfrm>
            <a:off x="546592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2A0FD64-7FAD-1501-8FE7-F83CBAC83C6F}"/>
              </a:ext>
            </a:extLst>
          </p:cNvPr>
          <p:cNvCxnSpPr>
            <a:cxnSpLocks/>
          </p:cNvCxnSpPr>
          <p:nvPr/>
        </p:nvCxnSpPr>
        <p:spPr>
          <a:xfrm flipV="1">
            <a:off x="5465921" y="2136321"/>
            <a:ext cx="3548434" cy="7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1ABB710-8075-7814-1FA0-1EF625C829F4}"/>
              </a:ext>
            </a:extLst>
          </p:cNvPr>
          <p:cNvCxnSpPr>
            <a:cxnSpLocks/>
          </p:cNvCxnSpPr>
          <p:nvPr/>
        </p:nvCxnSpPr>
        <p:spPr>
          <a:xfrm flipV="1">
            <a:off x="5480208" y="2155495"/>
            <a:ext cx="3519940" cy="300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24C707-03ED-D709-BE21-F3CFE3E2C6B0}"/>
              </a:ext>
            </a:extLst>
          </p:cNvPr>
          <p:cNvSpPr txBox="1"/>
          <p:nvPr/>
        </p:nvSpPr>
        <p:spPr>
          <a:xfrm>
            <a:off x="6582461" y="1757697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80F6778-5626-908F-2818-778183BC2A8E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F4B08D7-15A0-A19D-8E72-86C53196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26454" y="2402769"/>
            <a:ext cx="241565" cy="233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58169896-F51C-9964-4C05-1003B91BD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50849" y="3310948"/>
            <a:ext cx="241565" cy="23369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8EB2F92-1DA9-65E0-59A9-823BD15D57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37582" y="3755009"/>
            <a:ext cx="241565" cy="2336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CBEF0B7-4B06-4567-8F12-FD0FFBB08E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73470" y="4369668"/>
            <a:ext cx="241565" cy="23369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089866-AA72-80AC-3C34-70268B18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05468" y="4796145"/>
            <a:ext cx="241565" cy="23369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2A5B50F-1C3D-8B4E-77C5-207F53893E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81197" y="4428353"/>
            <a:ext cx="241565" cy="23369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CC81F85-F572-C479-C8B0-74AF0CE86A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56543" y="4331190"/>
            <a:ext cx="241565" cy="23369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E8C5A025-B948-CE4B-4A36-450C9742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04454" y="4199786"/>
            <a:ext cx="241565" cy="23369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1C9CCE0B-22B5-0A23-20A4-72115F58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0849" y="4745851"/>
            <a:ext cx="241565" cy="23369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9C71B331-9F43-60E4-D64C-2402CCD168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91813" y="4183602"/>
            <a:ext cx="241565" cy="23369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0B4480C-2463-BA8E-B7A0-60F584230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27380" y="4834569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40752BC-72EF-EAF8-6FF2-D36001B9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38187" y="4895732"/>
            <a:ext cx="241565" cy="23369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21438F0E-5F7B-9376-1E92-E8FFB1D01AF2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9798595-E02D-A4CF-D4E5-100E71444B74}"/>
              </a:ext>
            </a:extLst>
          </p:cNvPr>
          <p:cNvCxnSpPr>
            <a:cxnSpLocks/>
          </p:cNvCxnSpPr>
          <p:nvPr/>
        </p:nvCxnSpPr>
        <p:spPr>
          <a:xfrm>
            <a:off x="1631338" y="5714779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A6CBAACC-6B2C-0B45-B52C-823F62A2CC95}"/>
              </a:ext>
            </a:extLst>
          </p:cNvPr>
          <p:cNvSpPr txBox="1"/>
          <p:nvPr/>
        </p:nvSpPr>
        <p:spPr>
          <a:xfrm>
            <a:off x="2919195" y="5409448"/>
            <a:ext cx="124462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0533635-1FD7-B18E-23B2-01DD3F154A23}"/>
              </a:ext>
            </a:extLst>
          </p:cNvPr>
          <p:cNvSpPr txBox="1"/>
          <p:nvPr/>
        </p:nvSpPr>
        <p:spPr>
          <a:xfrm>
            <a:off x="6698879" y="5433082"/>
            <a:ext cx="1300612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PHASE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AE5D6E2-75AE-C2B9-B71A-9032AE71C479}"/>
              </a:ext>
            </a:extLst>
          </p:cNvPr>
          <p:cNvSpPr txBox="1"/>
          <p:nvPr/>
        </p:nvSpPr>
        <p:spPr>
          <a:xfrm>
            <a:off x="9319260" y="5573295"/>
            <a:ext cx="9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D52DF9-1E71-0E37-4BD2-0207F733C77F}"/>
              </a:ext>
            </a:extLst>
          </p:cNvPr>
          <p:cNvCxnSpPr>
            <a:cxnSpLocks/>
          </p:cNvCxnSpPr>
          <p:nvPr/>
        </p:nvCxnSpPr>
        <p:spPr>
          <a:xfrm flipH="1" flipV="1">
            <a:off x="1617051" y="1935353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3335B90-88A4-551D-E523-3F3D020FF449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1B744C2-EDE6-C6D6-43B7-539EF029AF0D}"/>
              </a:ext>
            </a:extLst>
          </p:cNvPr>
          <p:cNvCxnSpPr>
            <a:cxnSpLocks/>
          </p:cNvCxnSpPr>
          <p:nvPr/>
        </p:nvCxnSpPr>
        <p:spPr>
          <a:xfrm flipV="1">
            <a:off x="3505776" y="2136321"/>
            <a:ext cx="1844675" cy="19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9837ED0-DB6A-2417-F5A6-FD46F18A0094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8C226D2-2438-570B-4D00-006C4CEACEB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50451" y="1563043"/>
            <a:ext cx="21068" cy="42157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A0960866-59EF-F5E6-E0E8-E0256F0266F4}"/>
              </a:ext>
            </a:extLst>
          </p:cNvPr>
          <p:cNvSpPr txBox="1"/>
          <p:nvPr/>
        </p:nvSpPr>
        <p:spPr>
          <a:xfrm>
            <a:off x="4837538" y="5778780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(DEV)DONE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2C73C6-E627-AF85-2289-769EF4BD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55608" y="2254517"/>
            <a:ext cx="241565" cy="23369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A652A43-0A14-E06B-F153-187DA0011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63125" y="2776487"/>
            <a:ext cx="241565" cy="23369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75B6B52-1942-9652-5EB2-64DD4D1D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62132" y="2254517"/>
            <a:ext cx="241565" cy="2336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3348BE1-FB44-58A6-17E6-F19BC6C8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86739" y="2604841"/>
            <a:ext cx="241565" cy="233698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169327D1-C523-F9DB-01DE-104D9800B3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85384" y="2863038"/>
            <a:ext cx="241565" cy="233698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320A3640-318B-B03E-AE25-5E865D5E47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5853" y="2732066"/>
            <a:ext cx="241565" cy="233698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EA985294-C0C7-83E9-9F1C-C698EDFD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6245" y="3329422"/>
            <a:ext cx="241565" cy="233698"/>
          </a:xfrm>
          <a:prstGeom prst="rect">
            <a:avLst/>
          </a:prstGeom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74B7339-7541-B7E4-EC84-3D6AA57BECFA}"/>
              </a:ext>
            </a:extLst>
          </p:cNvPr>
          <p:cNvCxnSpPr>
            <a:cxnSpLocks/>
          </p:cNvCxnSpPr>
          <p:nvPr/>
        </p:nvCxnSpPr>
        <p:spPr>
          <a:xfrm flipV="1">
            <a:off x="1631338" y="2145759"/>
            <a:ext cx="1874438" cy="2991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6221471-0E01-6C99-E0A3-ED7F9F19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41" y="3051918"/>
            <a:ext cx="241565" cy="2336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2EB404-96B9-439B-1A42-32A8E1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65" y="2461870"/>
            <a:ext cx="241565" cy="2336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1F61EE-E897-5B58-B08D-F39CF7C5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77" y="2965893"/>
            <a:ext cx="241565" cy="2336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63D2AE-A29E-3F4F-A908-1B0F6D20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45" y="3487863"/>
            <a:ext cx="241565" cy="2336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5ED640-CC1A-ED5D-1679-EA59F8DA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78" y="2212667"/>
            <a:ext cx="241565" cy="23369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9AB23AB-86B4-5748-39AF-EB69820C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78" y="2746189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B10DD7C-543C-C939-5314-B0F97A41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02" y="2487254"/>
            <a:ext cx="241565" cy="233698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A1B1FC4-E194-C11E-7915-C38C3888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70" y="2208562"/>
            <a:ext cx="241565" cy="233698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45F42EF-69CA-02EC-93D0-1FC09703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1" y="2708324"/>
            <a:ext cx="241565" cy="233698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4E7157AB-3B0E-EB58-5F8F-86233C2B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56" y="4140064"/>
            <a:ext cx="241565" cy="233698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8E292028-1230-C91F-6925-633B949B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73" y="4662034"/>
            <a:ext cx="241565" cy="233698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235AD2A4-BBF7-9F57-7710-323432AC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08" y="4140064"/>
            <a:ext cx="241565" cy="233698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F8F3DDE8-61AF-C35A-4B46-880E04B2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76" y="4662034"/>
            <a:ext cx="241565" cy="233698"/>
          </a:xfrm>
          <a:prstGeom prst="rect">
            <a:avLst/>
          </a:prstGeom>
        </p:spPr>
      </p:pic>
      <p:pic>
        <p:nvPicPr>
          <p:cNvPr id="134" name="Image 133">
            <a:extLst>
              <a:ext uri="{FF2B5EF4-FFF2-40B4-BE49-F238E27FC236}">
                <a16:creationId xmlns:a16="http://schemas.microsoft.com/office/drawing/2014/main" id="{D39BDBFE-A1B6-FEF2-CA9D-E9A00630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77" y="4792874"/>
            <a:ext cx="241565" cy="233698"/>
          </a:xfrm>
          <a:prstGeom prst="rect">
            <a:avLst/>
          </a:prstGeom>
        </p:spPr>
      </p:pic>
      <p:pic>
        <p:nvPicPr>
          <p:cNvPr id="136" name="Image 135">
            <a:extLst>
              <a:ext uri="{FF2B5EF4-FFF2-40B4-BE49-F238E27FC236}">
                <a16:creationId xmlns:a16="http://schemas.microsoft.com/office/drawing/2014/main" id="{0A4D5003-5E69-12EF-61AD-BECA7239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46" y="4256913"/>
            <a:ext cx="241565" cy="233698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FC28B364-B574-9B2A-6C44-FA6AB103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46" y="4291211"/>
            <a:ext cx="241565" cy="233698"/>
          </a:xfrm>
          <a:prstGeom prst="rect">
            <a:avLst/>
          </a:prstGeom>
        </p:spPr>
      </p:pic>
      <p:pic>
        <p:nvPicPr>
          <p:cNvPr id="138" name="Image 137">
            <a:extLst>
              <a:ext uri="{FF2B5EF4-FFF2-40B4-BE49-F238E27FC236}">
                <a16:creationId xmlns:a16="http://schemas.microsoft.com/office/drawing/2014/main" id="{A69DB52F-5D28-0EB9-4BB2-62997F9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77" y="3303182"/>
            <a:ext cx="241565" cy="233698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7F8CA4C8-447B-B9BB-D77A-69A56354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94" y="3825152"/>
            <a:ext cx="241565" cy="233698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53D8CF97-9931-DFFD-CCD8-4965BB7A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29" y="3303182"/>
            <a:ext cx="241565" cy="233698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9237BE3E-5841-B0F6-D902-3225D029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52" y="4692046"/>
            <a:ext cx="241565" cy="233698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F0757DDE-BCD2-1CEE-79BC-CC24070F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41" y="4328815"/>
            <a:ext cx="241565" cy="233698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337BD434-F269-7925-E1E1-2FCC1FF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62" y="3502773"/>
            <a:ext cx="241565" cy="233698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2472248F-682D-00C2-2FEA-04081C8A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03" y="4092109"/>
            <a:ext cx="241565" cy="233698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DCCE8276-9055-CEB9-1D4D-5C372E05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18" y="4563701"/>
            <a:ext cx="241565" cy="233698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F403E83C-A9F9-BB2C-D66E-C550E4AF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3" y="3775726"/>
            <a:ext cx="241565" cy="233698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F71B8793-F7EF-53A6-B475-F4292B27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99695" y="3384413"/>
            <a:ext cx="241565" cy="233698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5BE1BAEE-79A3-9DBE-4AC5-9861E8E650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98301" y="3916093"/>
            <a:ext cx="241565" cy="233698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2AE86C99-33C4-2ABC-0FD2-0064AF2A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66444" y="3455743"/>
            <a:ext cx="241565" cy="233698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ED847CC2-FBD8-EDC5-2EBC-D8F8146C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55349" y="3685403"/>
            <a:ext cx="241565" cy="233698"/>
          </a:xfrm>
          <a:prstGeom prst="rect">
            <a:avLst/>
          </a:prstGeom>
        </p:spPr>
      </p:pic>
      <p:pic>
        <p:nvPicPr>
          <p:cNvPr id="157" name="Image 156">
            <a:extLst>
              <a:ext uri="{FF2B5EF4-FFF2-40B4-BE49-F238E27FC236}">
                <a16:creationId xmlns:a16="http://schemas.microsoft.com/office/drawing/2014/main" id="{11B13AC8-AB65-5404-C011-A3BF4EEF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40213" y="4550691"/>
            <a:ext cx="241565" cy="233698"/>
          </a:xfrm>
          <a:prstGeom prst="rect">
            <a:avLst/>
          </a:prstGeom>
        </p:spPr>
      </p:pic>
      <p:pic>
        <p:nvPicPr>
          <p:cNvPr id="158" name="Image 157">
            <a:extLst>
              <a:ext uri="{FF2B5EF4-FFF2-40B4-BE49-F238E27FC236}">
                <a16:creationId xmlns:a16="http://schemas.microsoft.com/office/drawing/2014/main" id="{19B4A06E-7FE4-2B55-F4F7-82D37FCBDA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33011" y="2992658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0D1719D9-0624-25AF-EA7B-3B63936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E3C88B2F-0BE5-5DAD-1BBA-226C1D0D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87F1D4FA-148A-C8C1-17BB-7147E9A4E2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736858" y="2687316"/>
            <a:ext cx="241565" cy="233698"/>
          </a:xfrm>
          <a:prstGeom prst="rect">
            <a:avLst/>
          </a:prstGeom>
        </p:spPr>
      </p:pic>
      <p:pic>
        <p:nvPicPr>
          <p:cNvPr id="164" name="Image 163">
            <a:extLst>
              <a:ext uri="{FF2B5EF4-FFF2-40B4-BE49-F238E27FC236}">
                <a16:creationId xmlns:a16="http://schemas.microsoft.com/office/drawing/2014/main" id="{7F86B0AC-3876-5710-08CE-DF0430EAEF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05001" y="2226966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6B996F2A-7DEC-346C-0D31-8B30F933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49211" y="2226966"/>
            <a:ext cx="241565" cy="233698"/>
          </a:xfrm>
          <a:prstGeom prst="rect">
            <a:avLst/>
          </a:prstGeom>
        </p:spPr>
      </p:pic>
      <p:sp>
        <p:nvSpPr>
          <p:cNvPr id="166" name="ZoneTexte 165">
            <a:extLst>
              <a:ext uri="{FF2B5EF4-FFF2-40B4-BE49-F238E27FC236}">
                <a16:creationId xmlns:a16="http://schemas.microsoft.com/office/drawing/2014/main" id="{D832F90A-E983-2BC3-3357-F712F3D9F095}"/>
              </a:ext>
            </a:extLst>
          </p:cNvPr>
          <p:cNvSpPr txBox="1"/>
          <p:nvPr/>
        </p:nvSpPr>
        <p:spPr>
          <a:xfrm>
            <a:off x="7757078" y="3695025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27134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F6AEB7-BCE8-FFC0-7F95-01A91D1BC9DB}"/>
              </a:ext>
            </a:extLst>
          </p:cNvPr>
          <p:cNvCxnSpPr/>
          <p:nvPr/>
        </p:nvCxnSpPr>
        <p:spPr>
          <a:xfrm flipV="1">
            <a:off x="5480208" y="2955808"/>
            <a:ext cx="0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805572-3B64-40D9-A2D9-7B550EB5CC8A}"/>
              </a:ext>
            </a:extLst>
          </p:cNvPr>
          <p:cNvCxnSpPr>
            <a:cxnSpLocks/>
          </p:cNvCxnSpPr>
          <p:nvPr/>
        </p:nvCxnSpPr>
        <p:spPr>
          <a:xfrm>
            <a:off x="546592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39A6EAA-C8EB-E454-11B4-823357201E66}"/>
              </a:ext>
            </a:extLst>
          </p:cNvPr>
          <p:cNvCxnSpPr/>
          <p:nvPr/>
        </p:nvCxnSpPr>
        <p:spPr>
          <a:xfrm>
            <a:off x="5480208" y="3243463"/>
            <a:ext cx="361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101F33-78C3-1CF7-6DBE-8AC3174D8D10}"/>
              </a:ext>
            </a:extLst>
          </p:cNvPr>
          <p:cNvCxnSpPr/>
          <p:nvPr/>
        </p:nvCxnSpPr>
        <p:spPr>
          <a:xfrm flipV="1">
            <a:off x="5480208" y="3243463"/>
            <a:ext cx="3618072" cy="191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A8C054A8-7FF8-769E-3B38-1330C279E1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8520" y="3430984"/>
            <a:ext cx="241565" cy="23369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730E7F3-610B-0D2F-FF76-336C6C60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03854" y="4656177"/>
            <a:ext cx="241565" cy="23369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1E8D7C8-5750-E668-7D63-76BD8851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50076" y="4351501"/>
            <a:ext cx="241565" cy="23369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C29B477-F4E3-6E27-D469-062DF4C5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52347" y="3886198"/>
            <a:ext cx="241565" cy="23369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304A162-94E3-8399-32F2-A4EC1855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8520" y="4518106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4CD7815-765A-08B0-6975-B6384586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22522" y="4381323"/>
            <a:ext cx="241565" cy="23369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9ED29295-D2CA-1E1F-721B-D825359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13082" y="4805028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7025B5-173A-B94F-B07B-DF5FD294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26058" y="4836127"/>
            <a:ext cx="241565" cy="23369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E703F32-6333-97E6-6F8D-B7BB4D85F901}"/>
              </a:ext>
            </a:extLst>
          </p:cNvPr>
          <p:cNvCxnSpPr>
            <a:cxnSpLocks/>
          </p:cNvCxnSpPr>
          <p:nvPr/>
        </p:nvCxnSpPr>
        <p:spPr>
          <a:xfrm>
            <a:off x="1631338" y="6026447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F7C29C9-2177-2BD5-CA34-C0788C655575}"/>
              </a:ext>
            </a:extLst>
          </p:cNvPr>
          <p:cNvSpPr txBox="1"/>
          <p:nvPr/>
        </p:nvSpPr>
        <p:spPr>
          <a:xfrm>
            <a:off x="2895248" y="5777901"/>
            <a:ext cx="116612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6B7DEFB-607B-6981-8213-B2AFC094D29B}"/>
              </a:ext>
            </a:extLst>
          </p:cNvPr>
          <p:cNvSpPr txBox="1"/>
          <p:nvPr/>
        </p:nvSpPr>
        <p:spPr>
          <a:xfrm>
            <a:off x="6677810" y="5765497"/>
            <a:ext cx="123937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TEST PHASE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2A7AFEE-B932-B24B-DD2B-1F1929DE6A7B}"/>
              </a:ext>
            </a:extLst>
          </p:cNvPr>
          <p:cNvSpPr txBox="1"/>
          <p:nvPr/>
        </p:nvSpPr>
        <p:spPr>
          <a:xfrm>
            <a:off x="9319260" y="5884963"/>
            <a:ext cx="8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D0966AF-8C75-7DF4-71F8-0292883F4196}"/>
              </a:ext>
            </a:extLst>
          </p:cNvPr>
          <p:cNvCxnSpPr>
            <a:cxnSpLocks/>
          </p:cNvCxnSpPr>
          <p:nvPr/>
        </p:nvCxnSpPr>
        <p:spPr>
          <a:xfrm flipH="1" flipV="1">
            <a:off x="1617051" y="1935353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94686A-92D4-B56C-9ADC-28833494319F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425DB7-F1D9-9FA2-CC75-04A9C9219ABC}"/>
              </a:ext>
            </a:extLst>
          </p:cNvPr>
          <p:cNvCxnSpPr>
            <a:cxnSpLocks/>
          </p:cNvCxnSpPr>
          <p:nvPr/>
        </p:nvCxnSpPr>
        <p:spPr>
          <a:xfrm flipV="1">
            <a:off x="1631338" y="2145759"/>
            <a:ext cx="1874438" cy="2991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7E2E420-EAAF-4A15-9265-C0283E7C8E0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60376" y="2955808"/>
            <a:ext cx="11143" cy="3134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B0A1C3B-B721-AF67-5058-9FCDCBEF7B6E}"/>
              </a:ext>
            </a:extLst>
          </p:cNvPr>
          <p:cNvSpPr txBox="1"/>
          <p:nvPr/>
        </p:nvSpPr>
        <p:spPr>
          <a:xfrm>
            <a:off x="4837538" y="6090448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/>
              <a:t>(DEV)DONE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39AAD52A-6652-D896-CF6D-3B331091ED0F}"/>
              </a:ext>
            </a:extLst>
          </p:cNvPr>
          <p:cNvCxnSpPr>
            <a:cxnSpLocks/>
          </p:cNvCxnSpPr>
          <p:nvPr/>
        </p:nvCxnSpPr>
        <p:spPr>
          <a:xfrm>
            <a:off x="3505776" y="2145759"/>
            <a:ext cx="1854600" cy="1097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7266422B-702D-54B4-CD73-601946E2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41" y="3051918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AB54F473-D49A-5E59-EAF2-8986CB80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65" y="2461870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BC229CD8-474D-A271-4B3F-C80FD843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77" y="2965893"/>
            <a:ext cx="241565" cy="233698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9C162113-B675-EFAA-122C-A22EEE20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45" y="3487863"/>
            <a:ext cx="241565" cy="233698"/>
          </a:xfrm>
          <a:prstGeom prst="rect">
            <a:avLst/>
          </a:prstGeom>
        </p:spPr>
      </p:pic>
      <p:pic>
        <p:nvPicPr>
          <p:cNvPr id="164" name="Image 163">
            <a:extLst>
              <a:ext uri="{FF2B5EF4-FFF2-40B4-BE49-F238E27FC236}">
                <a16:creationId xmlns:a16="http://schemas.microsoft.com/office/drawing/2014/main" id="{EBEA0C9A-A5E5-A587-246A-DE0F644E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78" y="2212667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8CB50F19-143F-D4DA-3BD6-FB9F73C7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78" y="2746189"/>
            <a:ext cx="241565" cy="233698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5F63236E-64DA-02C6-E2BB-EB5CF3B4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02" y="2487254"/>
            <a:ext cx="241565" cy="233698"/>
          </a:xfrm>
          <a:prstGeom prst="rect">
            <a:avLst/>
          </a:prstGeom>
        </p:spPr>
      </p:pic>
      <p:pic>
        <p:nvPicPr>
          <p:cNvPr id="167" name="Image 166">
            <a:extLst>
              <a:ext uri="{FF2B5EF4-FFF2-40B4-BE49-F238E27FC236}">
                <a16:creationId xmlns:a16="http://schemas.microsoft.com/office/drawing/2014/main" id="{D6815968-2866-EDF7-7703-C9E9EB50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70" y="2208562"/>
            <a:ext cx="241565" cy="233698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F9D44864-6E9F-54CA-52C5-0128FBC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1" y="2708324"/>
            <a:ext cx="241565" cy="233698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98AB7C3C-1ADB-7196-AECC-937E4105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56" y="4140064"/>
            <a:ext cx="241565" cy="233698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5A7F77F2-047E-2973-5237-6A274BDC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73" y="4662034"/>
            <a:ext cx="241565" cy="23369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0A92EC80-DC1A-DA93-7783-FA00FB8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08" y="4140064"/>
            <a:ext cx="241565" cy="233698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95BA994C-5051-DFFE-86F9-FD77BDA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76" y="4662034"/>
            <a:ext cx="241565" cy="233698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C64C7D99-F36C-281B-7927-E05970C8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77" y="4792874"/>
            <a:ext cx="241565" cy="233698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91157F4A-801A-F109-23F0-CA3CCCE8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46" y="4256913"/>
            <a:ext cx="241565" cy="233698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4422B953-B0B4-D6D7-7A4B-6F7640FD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46" y="4291211"/>
            <a:ext cx="241565" cy="233698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44049F-289C-1686-EC80-B55D3B59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77" y="3303182"/>
            <a:ext cx="241565" cy="233698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BC1784B5-AEA3-9023-40ED-837A430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94" y="3825152"/>
            <a:ext cx="241565" cy="233698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BAF644A4-ECA2-1971-84F8-712D1F0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29" y="3303182"/>
            <a:ext cx="241565" cy="233698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A5BDF060-68B0-C1BC-FEF6-E50DFABB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52" y="4692046"/>
            <a:ext cx="241565" cy="233698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26E7DEAE-996D-8A22-0A3E-7BABCDD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41" y="4328815"/>
            <a:ext cx="241565" cy="23369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E22F6A2-98A0-4BC7-0BC4-FA305855521D}"/>
              </a:ext>
            </a:extLst>
          </p:cNvPr>
          <p:cNvSpPr txBox="1"/>
          <p:nvPr/>
        </p:nvSpPr>
        <p:spPr>
          <a:xfrm>
            <a:off x="4139878" y="2111805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9F8530-1D7E-6488-6929-FB7E6C22A72E}"/>
              </a:ext>
            </a:extLst>
          </p:cNvPr>
          <p:cNvSpPr txBox="1"/>
          <p:nvPr/>
        </p:nvSpPr>
        <p:spPr>
          <a:xfrm>
            <a:off x="4576657" y="236706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516B9D-4594-6E93-4477-E58535A2F8BD}"/>
              </a:ext>
            </a:extLst>
          </p:cNvPr>
          <p:cNvSpPr txBox="1"/>
          <p:nvPr/>
        </p:nvSpPr>
        <p:spPr>
          <a:xfrm>
            <a:off x="4883152" y="207299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0B713E-2598-2823-0C43-81C03602358F}"/>
              </a:ext>
            </a:extLst>
          </p:cNvPr>
          <p:cNvSpPr txBox="1"/>
          <p:nvPr/>
        </p:nvSpPr>
        <p:spPr>
          <a:xfrm>
            <a:off x="4939372" y="259746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9DE092-2445-FD2C-11E0-1E63A7EB2BD0}"/>
              </a:ext>
            </a:extLst>
          </p:cNvPr>
          <p:cNvCxnSpPr>
            <a:cxnSpLocks/>
          </p:cNvCxnSpPr>
          <p:nvPr/>
        </p:nvCxnSpPr>
        <p:spPr>
          <a:xfrm>
            <a:off x="3543145" y="2145759"/>
            <a:ext cx="577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>
            <a:extLst>
              <a:ext uri="{FF2B5EF4-FFF2-40B4-BE49-F238E27FC236}">
                <a16:creationId xmlns:a16="http://schemas.microsoft.com/office/drawing/2014/main" id="{560AA9B8-B601-5364-84E6-8779D171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62" y="3502773"/>
            <a:ext cx="241565" cy="233698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BA3A7653-5DDC-F173-9DE6-E7B23EB5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03" y="4092109"/>
            <a:ext cx="241565" cy="233698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01E818B0-8602-6E4B-ED10-69BFE859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18" y="4563701"/>
            <a:ext cx="241565" cy="23369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AB31282-7855-4028-47AE-7C450C00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3" y="3775726"/>
            <a:ext cx="241565" cy="233698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D953D17-DE8B-1E78-F4C4-BDA09805E35E}"/>
              </a:ext>
            </a:extLst>
          </p:cNvPr>
          <p:cNvSpPr txBox="1"/>
          <p:nvPr/>
        </p:nvSpPr>
        <p:spPr>
          <a:xfrm>
            <a:off x="4936670" y="832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B185CC-80CA-D61E-3757-645C97471066}"/>
              </a:ext>
            </a:extLst>
          </p:cNvPr>
          <p:cNvSpPr txBox="1"/>
          <p:nvPr/>
        </p:nvSpPr>
        <p:spPr>
          <a:xfrm>
            <a:off x="5229216" y="132367"/>
            <a:ext cx="27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Code Review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4DE187A-3E3C-3B51-582B-84B03082A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99695" y="3384413"/>
            <a:ext cx="241565" cy="2336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1F6788B-BE3C-588A-A694-B0B4CDD94C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98301" y="3916093"/>
            <a:ext cx="241565" cy="23369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7953279-BEE3-6E29-63CA-FFA4A06D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66444" y="3455743"/>
            <a:ext cx="241565" cy="23369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C8E6D76-6792-9618-FA7C-EFA7C7DDD3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49821" y="3672538"/>
            <a:ext cx="241565" cy="23369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F18C10F-C6EF-129B-85EE-CB2CE703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55349" y="3685403"/>
            <a:ext cx="241565" cy="23369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A81791E-1724-726B-2C6D-6084FCA4A4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32345" y="4368877"/>
            <a:ext cx="241565" cy="2336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C8AF4DB-EBEF-34E5-1F23-5A1C216AFA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40213" y="4550691"/>
            <a:ext cx="241565" cy="233698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5EF64464-097B-A87E-46D0-B7AF71F6CE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84749" y="3307530"/>
            <a:ext cx="241565" cy="2336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8F70B79-C9AF-E5A9-A343-29A8337559C0}"/>
              </a:ext>
            </a:extLst>
          </p:cNvPr>
          <p:cNvSpPr txBox="1"/>
          <p:nvPr/>
        </p:nvSpPr>
        <p:spPr>
          <a:xfrm>
            <a:off x="6391961" y="2859940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6B08B1-B5BE-C361-6E6A-D6960B20EFE2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4E4F74-BF21-0AB1-7C52-48BF95E9228D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5BDCF3-7423-2E70-BD91-6C182709CA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0B81FD3-0609-36BC-4557-DC02CBD235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AC6F1B-7C88-AB18-8004-7FDE44D8218E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F8F0856-9756-E3F1-0B4B-8452C256AAFB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B413A6-F87E-FABE-7143-BF1BBC9F91F7}"/>
              </a:ext>
            </a:extLst>
          </p:cNvPr>
          <p:cNvSpPr txBox="1"/>
          <p:nvPr/>
        </p:nvSpPr>
        <p:spPr>
          <a:xfrm>
            <a:off x="7593174" y="4115170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349392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F6AEB7-BCE8-FFC0-7F95-01A91D1BC9DB}"/>
              </a:ext>
            </a:extLst>
          </p:cNvPr>
          <p:cNvCxnSpPr/>
          <p:nvPr/>
        </p:nvCxnSpPr>
        <p:spPr>
          <a:xfrm flipV="1">
            <a:off x="5450113" y="2955808"/>
            <a:ext cx="0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805572-3B64-40D9-A2D9-7B550EB5CC8A}"/>
              </a:ext>
            </a:extLst>
          </p:cNvPr>
          <p:cNvCxnSpPr>
            <a:cxnSpLocks/>
          </p:cNvCxnSpPr>
          <p:nvPr/>
        </p:nvCxnSpPr>
        <p:spPr>
          <a:xfrm>
            <a:off x="5435826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39A6EAA-C8EB-E454-11B4-823357201E66}"/>
              </a:ext>
            </a:extLst>
          </p:cNvPr>
          <p:cNvCxnSpPr/>
          <p:nvPr/>
        </p:nvCxnSpPr>
        <p:spPr>
          <a:xfrm>
            <a:off x="5450113" y="3243463"/>
            <a:ext cx="361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101F33-78C3-1CF7-6DBE-8AC3174D8D10}"/>
              </a:ext>
            </a:extLst>
          </p:cNvPr>
          <p:cNvCxnSpPr/>
          <p:nvPr/>
        </p:nvCxnSpPr>
        <p:spPr>
          <a:xfrm flipV="1">
            <a:off x="5450113" y="3243463"/>
            <a:ext cx="3618072" cy="191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2AD03FDA-C343-4649-A262-F3CF996C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69600" y="3384413"/>
            <a:ext cx="241565" cy="2336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E8D6AC7-FBCB-4AA1-5B25-0AE0657935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68206" y="3916093"/>
            <a:ext cx="241565" cy="23369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061786A-A194-9A40-9916-4D061759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36349" y="3455743"/>
            <a:ext cx="241565" cy="23369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276D385-69E1-B3FA-6D01-C14FCEC8C8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19726" y="3672538"/>
            <a:ext cx="241565" cy="23369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F03883D-FC7D-ED23-7996-6D4ECA05B0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25254" y="3685403"/>
            <a:ext cx="241565" cy="23369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730E7F3-610B-0D2F-FF76-336C6C60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73759" y="4656177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4CD7815-765A-08B0-6975-B6384586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92427" y="4381323"/>
            <a:ext cx="241565" cy="23369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9ED29295-D2CA-1E1F-721B-D825359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082987" y="4805028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7025B5-173A-B94F-B07B-DF5FD294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095963" y="4836127"/>
            <a:ext cx="241565" cy="23369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E703F32-6333-97E6-6F8D-B7BB4D85F901}"/>
              </a:ext>
            </a:extLst>
          </p:cNvPr>
          <p:cNvCxnSpPr>
            <a:cxnSpLocks/>
          </p:cNvCxnSpPr>
          <p:nvPr/>
        </p:nvCxnSpPr>
        <p:spPr>
          <a:xfrm>
            <a:off x="1601243" y="6026447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D0966AF-8C75-7DF4-71F8-0292883F4196}"/>
              </a:ext>
            </a:extLst>
          </p:cNvPr>
          <p:cNvCxnSpPr>
            <a:cxnSpLocks/>
          </p:cNvCxnSpPr>
          <p:nvPr/>
        </p:nvCxnSpPr>
        <p:spPr>
          <a:xfrm flipH="1" flipV="1">
            <a:off x="1586956" y="1935353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94686A-92D4-B56C-9ADC-28833494319F}"/>
              </a:ext>
            </a:extLst>
          </p:cNvPr>
          <p:cNvCxnSpPr>
            <a:cxnSpLocks/>
          </p:cNvCxnSpPr>
          <p:nvPr/>
        </p:nvCxnSpPr>
        <p:spPr>
          <a:xfrm>
            <a:off x="1586956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425DB7-F1D9-9FA2-CC75-04A9C9219ABC}"/>
              </a:ext>
            </a:extLst>
          </p:cNvPr>
          <p:cNvCxnSpPr>
            <a:cxnSpLocks/>
          </p:cNvCxnSpPr>
          <p:nvPr/>
        </p:nvCxnSpPr>
        <p:spPr>
          <a:xfrm flipV="1">
            <a:off x="1601243" y="2461870"/>
            <a:ext cx="2479856" cy="2675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7E2E420-EAAF-4A15-9265-C0283E7C8E0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30281" y="2955808"/>
            <a:ext cx="11143" cy="3134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B0A1C3B-B721-AF67-5058-9FCDCBEF7B6E}"/>
              </a:ext>
            </a:extLst>
          </p:cNvPr>
          <p:cNvSpPr txBox="1"/>
          <p:nvPr/>
        </p:nvSpPr>
        <p:spPr>
          <a:xfrm>
            <a:off x="4807443" y="6090448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/>
              <a:t>(DEV)DONE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39AAD52A-6652-D896-CF6D-3B331091ED0F}"/>
              </a:ext>
            </a:extLst>
          </p:cNvPr>
          <p:cNvCxnSpPr>
            <a:cxnSpLocks/>
          </p:cNvCxnSpPr>
          <p:nvPr/>
        </p:nvCxnSpPr>
        <p:spPr>
          <a:xfrm>
            <a:off x="4081099" y="2461870"/>
            <a:ext cx="1249182" cy="781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7266422B-702D-54B4-CD73-601946E2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46" y="3051918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137D10E2-F606-1DAE-7F65-EE6A1B93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408" y="3485599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AB54F473-D49A-5E59-EAF2-8986CB80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70" y="2461870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BC229CD8-474D-A271-4B3F-C80FD843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2" y="2965893"/>
            <a:ext cx="241565" cy="233698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9C162113-B675-EFAA-122C-A22EEE20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50" y="3487863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8CB50F19-143F-D4DA-3BD6-FB9F73C7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83" y="2746189"/>
            <a:ext cx="241565" cy="233698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5F63236E-64DA-02C6-E2BB-EB5CF3B4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07" y="2487254"/>
            <a:ext cx="241565" cy="233698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F9D44864-6E9F-54CA-52C5-0128FBC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56" y="2708324"/>
            <a:ext cx="241565" cy="233698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14D198F0-CAFA-DA4F-50EE-18369FB2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49" y="4074935"/>
            <a:ext cx="241565" cy="233698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43DC951A-D291-F06B-34E6-F86A5AA7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64" y="4546527"/>
            <a:ext cx="241565" cy="233698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98AB7C3C-1ADB-7196-AECC-937E4105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58" y="3692252"/>
            <a:ext cx="241565" cy="233698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5A7F77F2-047E-2973-5237-6A274BDC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54" y="4284408"/>
            <a:ext cx="241565" cy="23369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0A92EC80-DC1A-DA93-7783-FA00FB8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24" y="4245046"/>
            <a:ext cx="241565" cy="233698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95BA994C-5051-DFFE-86F9-FD77BDA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73" y="4774522"/>
            <a:ext cx="241565" cy="233698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C64C7D99-F36C-281B-7927-E05970C8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82" y="4792874"/>
            <a:ext cx="241565" cy="233698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91157F4A-801A-F109-23F0-CA3CCCE8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51" y="4256913"/>
            <a:ext cx="241565" cy="233698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4422B953-B0B4-D6D7-7A4B-6F7640FD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51" y="4291211"/>
            <a:ext cx="241565" cy="233698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44049F-289C-1686-EC80-B55D3B59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82" y="3303182"/>
            <a:ext cx="241565" cy="233698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BC1784B5-AEA3-9023-40ED-837A430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9" y="3825152"/>
            <a:ext cx="241565" cy="233698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BAF644A4-ECA2-1971-84F8-712D1F0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34" y="3303182"/>
            <a:ext cx="241565" cy="233698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A5BDF060-68B0-C1BC-FEF6-E50DFABB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57" y="4692046"/>
            <a:ext cx="241565" cy="233698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26E7DEAE-996D-8A22-0A3E-7BABCDD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46" y="4328815"/>
            <a:ext cx="241565" cy="2336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9F8530-1D7E-6488-6929-FB7E6C22A72E}"/>
              </a:ext>
            </a:extLst>
          </p:cNvPr>
          <p:cNvSpPr txBox="1"/>
          <p:nvPr/>
        </p:nvSpPr>
        <p:spPr>
          <a:xfrm>
            <a:off x="4546562" y="236706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0B713E-2598-2823-0C43-81C03602358F}"/>
              </a:ext>
            </a:extLst>
          </p:cNvPr>
          <p:cNvSpPr txBox="1"/>
          <p:nvPr/>
        </p:nvSpPr>
        <p:spPr>
          <a:xfrm>
            <a:off x="4909277" y="259746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19F6E2-E3E3-6AD1-59DE-A7B57C2036DF}"/>
              </a:ext>
            </a:extLst>
          </p:cNvPr>
          <p:cNvSpPr txBox="1"/>
          <p:nvPr/>
        </p:nvSpPr>
        <p:spPr>
          <a:xfrm>
            <a:off x="2079931" y="3968511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681F3B-4037-53D0-19CA-29CF309D444A}"/>
              </a:ext>
            </a:extLst>
          </p:cNvPr>
          <p:cNvSpPr txBox="1"/>
          <p:nvPr/>
        </p:nvSpPr>
        <p:spPr>
          <a:xfrm>
            <a:off x="2985722" y="293047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2F347F-AD91-DF34-173B-EADEEE907366}"/>
              </a:ext>
            </a:extLst>
          </p:cNvPr>
          <p:cNvSpPr txBox="1"/>
          <p:nvPr/>
        </p:nvSpPr>
        <p:spPr>
          <a:xfrm>
            <a:off x="1691757" y="4444761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56C714-2330-5C6D-80C2-B89578E70438}"/>
              </a:ext>
            </a:extLst>
          </p:cNvPr>
          <p:cNvSpPr txBox="1"/>
          <p:nvPr/>
        </p:nvSpPr>
        <p:spPr>
          <a:xfrm>
            <a:off x="2568364" y="336629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9D8983-C78C-37DF-001E-4438F4ED4AFF}"/>
              </a:ext>
            </a:extLst>
          </p:cNvPr>
          <p:cNvSpPr txBox="1"/>
          <p:nvPr/>
        </p:nvSpPr>
        <p:spPr>
          <a:xfrm>
            <a:off x="3462923" y="235065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DF248F-B7D0-0EAD-A584-D52A225C3BAF}"/>
              </a:ext>
            </a:extLst>
          </p:cNvPr>
          <p:cNvCxnSpPr>
            <a:cxnSpLocks/>
          </p:cNvCxnSpPr>
          <p:nvPr/>
        </p:nvCxnSpPr>
        <p:spPr>
          <a:xfrm flipV="1">
            <a:off x="1601243" y="2145759"/>
            <a:ext cx="1874438" cy="2991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8B57770-D078-9BC6-2015-77305B8F612D}"/>
              </a:ext>
            </a:extLst>
          </p:cNvPr>
          <p:cNvCxnSpPr>
            <a:cxnSpLocks/>
          </p:cNvCxnSpPr>
          <p:nvPr/>
        </p:nvCxnSpPr>
        <p:spPr>
          <a:xfrm>
            <a:off x="3475681" y="2145759"/>
            <a:ext cx="5592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745F0A95-ECCD-218F-7CF7-4374C7A7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48" y="3775726"/>
            <a:ext cx="241565" cy="2336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BDFF6D9-C100-D496-D40F-C3249D08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02250" y="4368877"/>
            <a:ext cx="241565" cy="23369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032E7E-0061-0DDD-84A4-FEACF306C2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10118" y="4550691"/>
            <a:ext cx="241565" cy="23369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EB93FF4E-5B34-C5CC-092F-9DC97D1C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54654" y="3307530"/>
            <a:ext cx="241565" cy="23369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34A2F5F-7523-59E3-0E66-6B95AF57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19981" y="4351501"/>
            <a:ext cx="241565" cy="2336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795B469-59C5-744D-4B99-FB0957C7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22252" y="3886198"/>
            <a:ext cx="241565" cy="233698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0095CE3-E6EA-3DE4-4B84-AB89C14159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48425" y="4518106"/>
            <a:ext cx="241565" cy="2336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0CEFD38-59B5-CE0B-905C-A54CDD2EEB0C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7D62E9-36BD-F5E8-393A-ED5117517655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C565640-2AC5-55E8-18A0-EBC04544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49ACA51-A12E-64CE-2031-8B765482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1942296-8335-4033-E647-9EF2F41EF0E9}"/>
              </a:ext>
            </a:extLst>
          </p:cNvPr>
          <p:cNvSpPr txBox="1"/>
          <p:nvPr/>
        </p:nvSpPr>
        <p:spPr>
          <a:xfrm>
            <a:off x="2865153" y="5777901"/>
            <a:ext cx="116612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735E9F3-A718-DAD9-7855-7739C1DD5439}"/>
              </a:ext>
            </a:extLst>
          </p:cNvPr>
          <p:cNvSpPr txBox="1"/>
          <p:nvPr/>
        </p:nvSpPr>
        <p:spPr>
          <a:xfrm>
            <a:off x="6647715" y="5765497"/>
            <a:ext cx="123937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TEST PHASE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5305791-4455-F2DF-74E6-EA88A57C52E6}"/>
              </a:ext>
            </a:extLst>
          </p:cNvPr>
          <p:cNvSpPr txBox="1"/>
          <p:nvPr/>
        </p:nvSpPr>
        <p:spPr>
          <a:xfrm>
            <a:off x="9289165" y="5884963"/>
            <a:ext cx="8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4F1FCD-BF01-DA13-9B00-5AB9C5D2DFD9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A4B2B82-A5E1-D9C1-779F-EA0C569F3C75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CC936E2-36DD-82C6-924E-E46719C966BC}"/>
              </a:ext>
            </a:extLst>
          </p:cNvPr>
          <p:cNvSpPr txBox="1"/>
          <p:nvPr/>
        </p:nvSpPr>
        <p:spPr>
          <a:xfrm>
            <a:off x="4936670" y="832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9F9189-9D30-0079-5CA1-265DBC4214B5}"/>
              </a:ext>
            </a:extLst>
          </p:cNvPr>
          <p:cNvSpPr txBox="1"/>
          <p:nvPr/>
        </p:nvSpPr>
        <p:spPr>
          <a:xfrm>
            <a:off x="5229216" y="132367"/>
            <a:ext cx="27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Code Review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B2F4531-43CF-8174-75A5-FF9E8A4B45CD}"/>
              </a:ext>
            </a:extLst>
          </p:cNvPr>
          <p:cNvSpPr txBox="1"/>
          <p:nvPr/>
        </p:nvSpPr>
        <p:spPr>
          <a:xfrm>
            <a:off x="4936670" y="42931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38B49E7-C5E2-6C7B-3495-8A077595C1FE}"/>
              </a:ext>
            </a:extLst>
          </p:cNvPr>
          <p:cNvSpPr txBox="1"/>
          <p:nvPr/>
        </p:nvSpPr>
        <p:spPr>
          <a:xfrm>
            <a:off x="5259732" y="485011"/>
            <a:ext cx="26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Pair </a:t>
            </a:r>
            <a:r>
              <a:rPr lang="fr-FR" dirty="0" err="1">
                <a:solidFill>
                  <a:srgbClr val="00B0F0"/>
                </a:solidFill>
              </a:rPr>
              <a:t>Programming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339F86E-669A-5D54-ACFE-8B4CEBC59CAE}"/>
              </a:ext>
            </a:extLst>
          </p:cNvPr>
          <p:cNvSpPr txBox="1"/>
          <p:nvPr/>
        </p:nvSpPr>
        <p:spPr>
          <a:xfrm>
            <a:off x="6391961" y="2859940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F9922D3-4CBA-A4A5-C9FF-64B03B53FFED}"/>
              </a:ext>
            </a:extLst>
          </p:cNvPr>
          <p:cNvSpPr txBox="1"/>
          <p:nvPr/>
        </p:nvSpPr>
        <p:spPr>
          <a:xfrm>
            <a:off x="7593174" y="4115170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219005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F6AEB7-BCE8-FFC0-7F95-01A91D1BC9DB}"/>
              </a:ext>
            </a:extLst>
          </p:cNvPr>
          <p:cNvCxnSpPr/>
          <p:nvPr/>
        </p:nvCxnSpPr>
        <p:spPr>
          <a:xfrm flipV="1">
            <a:off x="5465921" y="2959989"/>
            <a:ext cx="0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805572-3B64-40D9-A2D9-7B550EB5CC8A}"/>
              </a:ext>
            </a:extLst>
          </p:cNvPr>
          <p:cNvCxnSpPr>
            <a:cxnSpLocks/>
          </p:cNvCxnSpPr>
          <p:nvPr/>
        </p:nvCxnSpPr>
        <p:spPr>
          <a:xfrm>
            <a:off x="5451634" y="5141214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39A6EAA-C8EB-E454-11B4-823357201E66}"/>
              </a:ext>
            </a:extLst>
          </p:cNvPr>
          <p:cNvCxnSpPr/>
          <p:nvPr/>
        </p:nvCxnSpPr>
        <p:spPr>
          <a:xfrm>
            <a:off x="5484151" y="4332996"/>
            <a:ext cx="361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ED8FC3DE-FA40-F87F-FA0F-217FA88F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18058" y="4373058"/>
            <a:ext cx="241565" cy="23369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C5F0248-030D-2CC8-6DEF-137E27B10B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73226" y="4667557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4CD7815-765A-08B0-6975-B6384586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08235" y="4385504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7025B5-173A-B94F-B07B-DF5FD294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0267" y="4852381"/>
            <a:ext cx="241565" cy="23369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E703F32-6333-97E6-6F8D-B7BB4D85F901}"/>
              </a:ext>
            </a:extLst>
          </p:cNvPr>
          <p:cNvCxnSpPr>
            <a:cxnSpLocks/>
          </p:cNvCxnSpPr>
          <p:nvPr/>
        </p:nvCxnSpPr>
        <p:spPr>
          <a:xfrm>
            <a:off x="1617051" y="6030628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D0966AF-8C75-7DF4-71F8-0292883F4196}"/>
              </a:ext>
            </a:extLst>
          </p:cNvPr>
          <p:cNvCxnSpPr>
            <a:cxnSpLocks/>
          </p:cNvCxnSpPr>
          <p:nvPr/>
        </p:nvCxnSpPr>
        <p:spPr>
          <a:xfrm flipH="1" flipV="1">
            <a:off x="1602764" y="1939534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94686A-92D4-B56C-9ADC-28833494319F}"/>
              </a:ext>
            </a:extLst>
          </p:cNvPr>
          <p:cNvCxnSpPr>
            <a:cxnSpLocks/>
          </p:cNvCxnSpPr>
          <p:nvPr/>
        </p:nvCxnSpPr>
        <p:spPr>
          <a:xfrm>
            <a:off x="1602764" y="5141214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425DB7-F1D9-9FA2-CC75-04A9C9219ABC}"/>
              </a:ext>
            </a:extLst>
          </p:cNvPr>
          <p:cNvCxnSpPr>
            <a:cxnSpLocks/>
          </p:cNvCxnSpPr>
          <p:nvPr/>
        </p:nvCxnSpPr>
        <p:spPr>
          <a:xfrm flipV="1">
            <a:off x="1617051" y="3339990"/>
            <a:ext cx="1799031" cy="1801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7E2E420-EAAF-4A15-9265-C0283E7C8E0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46089" y="2959989"/>
            <a:ext cx="11143" cy="3134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B0A1C3B-B721-AF67-5058-9FCDCBEF7B6E}"/>
              </a:ext>
            </a:extLst>
          </p:cNvPr>
          <p:cNvSpPr txBox="1"/>
          <p:nvPr/>
        </p:nvSpPr>
        <p:spPr>
          <a:xfrm>
            <a:off x="4823251" y="6094629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/>
              <a:t>(DEV)DONE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39AAD52A-6652-D896-CF6D-3B331091ED0F}"/>
              </a:ext>
            </a:extLst>
          </p:cNvPr>
          <p:cNvCxnSpPr>
            <a:cxnSpLocks/>
          </p:cNvCxnSpPr>
          <p:nvPr/>
        </p:nvCxnSpPr>
        <p:spPr>
          <a:xfrm>
            <a:off x="3425305" y="3324085"/>
            <a:ext cx="1905544" cy="1017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7266422B-702D-54B4-CD73-601946E2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54" y="3056099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137D10E2-F606-1DAE-7F65-EE6A1B93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16" y="3489780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AB54F473-D49A-5E59-EAF2-8986CB80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78" y="2466051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BC229CD8-474D-A271-4B3F-C80FD843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90" y="2970074"/>
            <a:ext cx="241565" cy="233698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9C162113-B675-EFAA-122C-A22EEE20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97" y="3546209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8CB50F19-143F-D4DA-3BD6-FB9F73C7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1" y="2750370"/>
            <a:ext cx="241565" cy="233698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5F63236E-64DA-02C6-E2BB-EB5CF3B4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15" y="2491435"/>
            <a:ext cx="241565" cy="233698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F9D44864-6E9F-54CA-52C5-0128FBC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64" y="2712505"/>
            <a:ext cx="241565" cy="233698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14D198F0-CAFA-DA4F-50EE-18369FB2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57" y="4079116"/>
            <a:ext cx="241565" cy="233698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43DC951A-D291-F06B-34E6-F86A5AA7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72" y="4550708"/>
            <a:ext cx="241565" cy="233698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98AB7C3C-1ADB-7196-AECC-937E4105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6" y="3696433"/>
            <a:ext cx="241565" cy="233698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5A7F77F2-047E-2973-5237-6A274BDC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62" y="4288589"/>
            <a:ext cx="241565" cy="23369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0A92EC80-DC1A-DA93-7783-FA00FB8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32" y="4249227"/>
            <a:ext cx="241565" cy="233698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95BA994C-5051-DFFE-86F9-FD77BDA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81" y="4778703"/>
            <a:ext cx="241565" cy="233698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C64C7D99-F36C-281B-7927-E05970C8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90" y="4797055"/>
            <a:ext cx="241565" cy="233698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91157F4A-801A-F109-23F0-CA3CCCE8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59" y="4261094"/>
            <a:ext cx="241565" cy="233698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4422B953-B0B4-D6D7-7A4B-6F7640FD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59" y="4295392"/>
            <a:ext cx="241565" cy="233698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44049F-289C-1686-EC80-B55D3B59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90" y="3307363"/>
            <a:ext cx="241565" cy="233698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BC1784B5-AEA3-9023-40ED-837A430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07" y="3829333"/>
            <a:ext cx="241565" cy="233698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BAF644A4-ECA2-1971-84F8-712D1F0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42" y="3307363"/>
            <a:ext cx="241565" cy="233698"/>
          </a:xfrm>
          <a:prstGeom prst="rect">
            <a:avLst/>
          </a:prstGeom>
        </p:spPr>
      </p:pic>
      <p:pic>
        <p:nvPicPr>
          <p:cNvPr id="182" name="Image 181">
            <a:extLst>
              <a:ext uri="{FF2B5EF4-FFF2-40B4-BE49-F238E27FC236}">
                <a16:creationId xmlns:a16="http://schemas.microsoft.com/office/drawing/2014/main" id="{A7519FE0-D7C9-8BA5-E38A-30759BB5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6" y="3779907"/>
            <a:ext cx="241565" cy="233698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A5BDF060-68B0-C1BC-FEF6-E50DFABB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65" y="4696227"/>
            <a:ext cx="241565" cy="233698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26E7DEAE-996D-8A22-0A3E-7BABCDD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54" y="4332996"/>
            <a:ext cx="241565" cy="2336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9F8530-1D7E-6488-6929-FB7E6C22A72E}"/>
              </a:ext>
            </a:extLst>
          </p:cNvPr>
          <p:cNvSpPr txBox="1"/>
          <p:nvPr/>
        </p:nvSpPr>
        <p:spPr>
          <a:xfrm>
            <a:off x="4562370" y="2371247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0B713E-2598-2823-0C43-81C03602358F}"/>
              </a:ext>
            </a:extLst>
          </p:cNvPr>
          <p:cNvSpPr txBox="1"/>
          <p:nvPr/>
        </p:nvSpPr>
        <p:spPr>
          <a:xfrm>
            <a:off x="4925085" y="260164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19F6E2-E3E3-6AD1-59DE-A7B57C2036DF}"/>
              </a:ext>
            </a:extLst>
          </p:cNvPr>
          <p:cNvSpPr txBox="1"/>
          <p:nvPr/>
        </p:nvSpPr>
        <p:spPr>
          <a:xfrm>
            <a:off x="2095739" y="397269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681F3B-4037-53D0-19CA-29CF309D444A}"/>
              </a:ext>
            </a:extLst>
          </p:cNvPr>
          <p:cNvSpPr txBox="1"/>
          <p:nvPr/>
        </p:nvSpPr>
        <p:spPr>
          <a:xfrm>
            <a:off x="3001530" y="2934651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2F347F-AD91-DF34-173B-EADEEE907366}"/>
              </a:ext>
            </a:extLst>
          </p:cNvPr>
          <p:cNvSpPr txBox="1"/>
          <p:nvPr/>
        </p:nvSpPr>
        <p:spPr>
          <a:xfrm>
            <a:off x="1707565" y="444894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56C714-2330-5C6D-80C2-B89578E70438}"/>
              </a:ext>
            </a:extLst>
          </p:cNvPr>
          <p:cNvSpPr txBox="1"/>
          <p:nvPr/>
        </p:nvSpPr>
        <p:spPr>
          <a:xfrm>
            <a:off x="2584172" y="337048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9D8983-C78C-37DF-001E-4438F4ED4AFF}"/>
              </a:ext>
            </a:extLst>
          </p:cNvPr>
          <p:cNvSpPr txBox="1"/>
          <p:nvPr/>
        </p:nvSpPr>
        <p:spPr>
          <a:xfrm>
            <a:off x="3478731" y="235484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DF248F-B7D0-0EAD-A584-D52A225C3BAF}"/>
              </a:ext>
            </a:extLst>
          </p:cNvPr>
          <p:cNvCxnSpPr>
            <a:cxnSpLocks/>
          </p:cNvCxnSpPr>
          <p:nvPr/>
        </p:nvCxnSpPr>
        <p:spPr>
          <a:xfrm flipV="1">
            <a:off x="1617051" y="2149940"/>
            <a:ext cx="1874438" cy="2991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8B57770-D078-9BC6-2015-77305B8F612D}"/>
              </a:ext>
            </a:extLst>
          </p:cNvPr>
          <p:cNvCxnSpPr>
            <a:cxnSpLocks/>
          </p:cNvCxnSpPr>
          <p:nvPr/>
        </p:nvCxnSpPr>
        <p:spPr>
          <a:xfrm>
            <a:off x="3491489" y="2149940"/>
            <a:ext cx="5592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282790-1C63-5684-2C1E-C60A877212AA}"/>
              </a:ext>
            </a:extLst>
          </p:cNvPr>
          <p:cNvSpPr txBox="1"/>
          <p:nvPr/>
        </p:nvSpPr>
        <p:spPr>
          <a:xfrm>
            <a:off x="4244289" y="320139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CC7545F-6B28-44D2-9712-967FCABD0AE5}"/>
              </a:ext>
            </a:extLst>
          </p:cNvPr>
          <p:cNvSpPr txBox="1"/>
          <p:nvPr/>
        </p:nvSpPr>
        <p:spPr>
          <a:xfrm>
            <a:off x="4067584" y="263005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1291690-68A9-8153-E398-14203241E19B}"/>
              </a:ext>
            </a:extLst>
          </p:cNvPr>
          <p:cNvSpPr txBox="1"/>
          <p:nvPr/>
        </p:nvSpPr>
        <p:spPr>
          <a:xfrm>
            <a:off x="4771407" y="319261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9A7EB74-49DD-9CF0-5583-13C4D0A8662C}"/>
              </a:ext>
            </a:extLst>
          </p:cNvPr>
          <p:cNvSpPr txBox="1"/>
          <p:nvPr/>
        </p:nvSpPr>
        <p:spPr>
          <a:xfrm>
            <a:off x="4710138" y="365954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0282B55-50EC-B028-F4C0-8C0C027F0BC5}"/>
              </a:ext>
            </a:extLst>
          </p:cNvPr>
          <p:cNvSpPr txBox="1"/>
          <p:nvPr/>
        </p:nvSpPr>
        <p:spPr>
          <a:xfrm>
            <a:off x="3606826" y="2869387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74B8C1B-4D04-76F8-15E3-20E2809C04E7}"/>
              </a:ext>
            </a:extLst>
          </p:cNvPr>
          <p:cNvCxnSpPr>
            <a:cxnSpLocks/>
          </p:cNvCxnSpPr>
          <p:nvPr/>
        </p:nvCxnSpPr>
        <p:spPr>
          <a:xfrm flipV="1">
            <a:off x="5465921" y="4341852"/>
            <a:ext cx="3566075" cy="8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BCE5238-2854-3D21-AE56-492F750B1EF3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5197-BE04-D1CD-CB79-56861D5FF6C8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5C572C-53CA-6016-EA52-84F1CC5B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F04E50F-D2A6-0DF0-D5F0-911C92A3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17D0702-4F2C-F8A3-4CA9-C330CEDF330E}"/>
              </a:ext>
            </a:extLst>
          </p:cNvPr>
          <p:cNvSpPr txBox="1"/>
          <p:nvPr/>
        </p:nvSpPr>
        <p:spPr>
          <a:xfrm>
            <a:off x="2880961" y="5782082"/>
            <a:ext cx="116612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CFF1387-F18B-E286-E43C-DD07B90447E8}"/>
              </a:ext>
            </a:extLst>
          </p:cNvPr>
          <p:cNvSpPr txBox="1"/>
          <p:nvPr/>
        </p:nvSpPr>
        <p:spPr>
          <a:xfrm>
            <a:off x="6663523" y="5769678"/>
            <a:ext cx="123937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TEST PHASE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69C775-8747-AA11-288F-A2EF6440C5D5}"/>
              </a:ext>
            </a:extLst>
          </p:cNvPr>
          <p:cNvSpPr txBox="1"/>
          <p:nvPr/>
        </p:nvSpPr>
        <p:spPr>
          <a:xfrm>
            <a:off x="9304973" y="5889144"/>
            <a:ext cx="8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90EA392-C077-00AF-0F50-248D547D98E9}"/>
              </a:ext>
            </a:extLst>
          </p:cNvPr>
          <p:cNvSpPr txBox="1"/>
          <p:nvPr/>
        </p:nvSpPr>
        <p:spPr>
          <a:xfrm>
            <a:off x="6187174" y="3966364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DC160B-AE40-ADF1-D8E4-58F8AAD4B9EE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EDF4F62-2912-B7C6-1260-4A6F7317CF64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521D40D-CCFC-47B0-FD7C-F6668176E7B3}"/>
              </a:ext>
            </a:extLst>
          </p:cNvPr>
          <p:cNvSpPr txBox="1"/>
          <p:nvPr/>
        </p:nvSpPr>
        <p:spPr>
          <a:xfrm>
            <a:off x="4936670" y="812643"/>
            <a:ext cx="1743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1F29BE6-C4E5-13FB-52F0-2AA566F2A34F}"/>
              </a:ext>
            </a:extLst>
          </p:cNvPr>
          <p:cNvSpPr txBox="1"/>
          <p:nvPr/>
        </p:nvSpPr>
        <p:spPr>
          <a:xfrm>
            <a:off x="5242728" y="862893"/>
            <a:ext cx="26391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TU / analyse statique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8B23763-F383-EA4F-2F9F-88E037A76214}"/>
              </a:ext>
            </a:extLst>
          </p:cNvPr>
          <p:cNvSpPr txBox="1"/>
          <p:nvPr/>
        </p:nvSpPr>
        <p:spPr>
          <a:xfrm>
            <a:off x="4936670" y="832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792A246-0588-4FDD-4289-093A25C54E3F}"/>
              </a:ext>
            </a:extLst>
          </p:cNvPr>
          <p:cNvSpPr txBox="1"/>
          <p:nvPr/>
        </p:nvSpPr>
        <p:spPr>
          <a:xfrm>
            <a:off x="5229216" y="132367"/>
            <a:ext cx="27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Code Review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0496CFB2-3C82-829F-D47E-D7B0B4F6738A}"/>
              </a:ext>
            </a:extLst>
          </p:cNvPr>
          <p:cNvSpPr txBox="1"/>
          <p:nvPr/>
        </p:nvSpPr>
        <p:spPr>
          <a:xfrm>
            <a:off x="4936670" y="42931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483F6C22-6836-4938-BB26-BD9D1A08977B}"/>
              </a:ext>
            </a:extLst>
          </p:cNvPr>
          <p:cNvSpPr txBox="1"/>
          <p:nvPr/>
        </p:nvSpPr>
        <p:spPr>
          <a:xfrm>
            <a:off x="5259732" y="485011"/>
            <a:ext cx="26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Pair </a:t>
            </a:r>
            <a:r>
              <a:rPr lang="fr-FR" dirty="0" err="1">
                <a:solidFill>
                  <a:srgbClr val="00B0F0"/>
                </a:solidFill>
              </a:rPr>
              <a:t>Programming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83B9EEEA-E985-9323-E62B-83A77BA0A6C5}"/>
              </a:ext>
            </a:extLst>
          </p:cNvPr>
          <p:cNvSpPr txBox="1"/>
          <p:nvPr/>
        </p:nvSpPr>
        <p:spPr>
          <a:xfrm>
            <a:off x="7681867" y="4710886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268531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16C5-853C-F31D-F87F-A824DC2D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0DB376D2-4AA1-3845-9D23-4781E2AE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1990263"/>
            <a:ext cx="10733314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7200" dirty="0"/>
              <a:t>Est-ce efficace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8BA050-8DE4-F640-BB5F-3C188DCF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65" y="3572893"/>
            <a:ext cx="443927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37C206AB-DA78-6B14-D65A-10516D7D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37D34ED-D80B-E9A6-3F2D-F3FD59BFD0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43779" y="4351203"/>
            <a:ext cx="879612" cy="8509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64C4B06-3AEF-F609-73BA-B7CA206C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04420" y="4351203"/>
            <a:ext cx="879612" cy="8509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273F7FA-A327-4337-CEA3-A21E53CA7906}"/>
              </a:ext>
            </a:extLst>
          </p:cNvPr>
          <p:cNvCxnSpPr>
            <a:cxnSpLocks/>
          </p:cNvCxnSpPr>
          <p:nvPr/>
        </p:nvCxnSpPr>
        <p:spPr>
          <a:xfrm>
            <a:off x="2874719" y="4113583"/>
            <a:ext cx="2139056" cy="48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9FAF040-354B-42F0-B482-6B020069B5E9}"/>
              </a:ext>
            </a:extLst>
          </p:cNvPr>
          <p:cNvSpPr txBox="1"/>
          <p:nvPr/>
        </p:nvSpPr>
        <p:spPr>
          <a:xfrm>
            <a:off x="3547847" y="4148086"/>
            <a:ext cx="947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+</a:t>
            </a:r>
            <a:endParaRPr lang="fr-FR" sz="8800" dirty="0"/>
          </a:p>
        </p:txBody>
      </p:sp>
      <p:sp>
        <p:nvSpPr>
          <p:cNvPr id="24" name="Titre 6">
            <a:extLst>
              <a:ext uri="{FF2B5EF4-FFF2-40B4-BE49-F238E27FC236}">
                <a16:creationId xmlns:a16="http://schemas.microsoft.com/office/drawing/2014/main" id="{5932E796-0523-3E85-25E2-B5ACCEF5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263" y="1509585"/>
            <a:ext cx="5457474" cy="7908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Taux de fuite (%)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63D979-9A20-617D-BEA5-E486A053E34C}"/>
              </a:ext>
            </a:extLst>
          </p:cNvPr>
          <p:cNvSpPr txBox="1"/>
          <p:nvPr/>
        </p:nvSpPr>
        <p:spPr>
          <a:xfrm>
            <a:off x="6689017" y="2985036"/>
            <a:ext cx="28489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dk1"/>
                </a:solidFill>
                <a:latin typeface="Helvetica Neue Light"/>
                <a:sym typeface="Helvetica Neue Light"/>
              </a:rPr>
              <a:t>Nombre de bugs en prod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A0B06875-B30B-1940-BBA8-B3D7E96C24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464167" y="2965067"/>
            <a:ext cx="879612" cy="85096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0683015-5E6A-8DAB-A7FF-5DE54B44EC3B}"/>
              </a:ext>
            </a:extLst>
          </p:cNvPr>
          <p:cNvSpPr txBox="1"/>
          <p:nvPr/>
        </p:nvSpPr>
        <p:spPr>
          <a:xfrm>
            <a:off x="6689017" y="4332751"/>
            <a:ext cx="28489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dk1"/>
                </a:solidFill>
                <a:latin typeface="Helvetica Neue Light"/>
                <a:sym typeface="Helvetica Neue Light"/>
              </a:rPr>
              <a:t>Nombre total de bugs détectés</a:t>
            </a:r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3B9EC78B-A6F3-48FE-49D5-FA6FCAD520E3}"/>
              </a:ext>
            </a:extLst>
          </p:cNvPr>
          <p:cNvCxnSpPr>
            <a:cxnSpLocks/>
          </p:cNvCxnSpPr>
          <p:nvPr/>
        </p:nvCxnSpPr>
        <p:spPr>
          <a:xfrm>
            <a:off x="7043948" y="4103818"/>
            <a:ext cx="2139056" cy="48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A59FD022-3728-53B8-A8E8-921909B5AEFA}"/>
              </a:ext>
            </a:extLst>
          </p:cNvPr>
          <p:cNvSpPr txBox="1"/>
          <p:nvPr/>
        </p:nvSpPr>
        <p:spPr>
          <a:xfrm>
            <a:off x="5630588" y="3420614"/>
            <a:ext cx="1361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dirty="0">
                <a:solidFill>
                  <a:schemeClr val="dk1"/>
                </a:solidFill>
                <a:latin typeface="Helvetica Neue Light"/>
                <a:sym typeface="Helvetica Neue Light"/>
              </a:rPr>
              <a:t>=</a:t>
            </a:r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6221D3A-FE4C-4B0D-2115-0DA98442BF7A}"/>
              </a:ext>
            </a:extLst>
          </p:cNvPr>
          <p:cNvSpPr txBox="1"/>
          <p:nvPr/>
        </p:nvSpPr>
        <p:spPr>
          <a:xfrm>
            <a:off x="10968990" y="6298718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96578277-3708-A6EB-AF4A-649E7724D78B}"/>
              </a:ext>
            </a:extLst>
          </p:cNvPr>
          <p:cNvSpPr txBox="1"/>
          <p:nvPr/>
        </p:nvSpPr>
        <p:spPr>
          <a:xfrm>
            <a:off x="10968990" y="6016424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56" name="Image 155">
            <a:extLst>
              <a:ext uri="{FF2B5EF4-FFF2-40B4-BE49-F238E27FC236}">
                <a16:creationId xmlns:a16="http://schemas.microsoft.com/office/drawing/2014/main" id="{3AF171D5-2000-9A23-CF61-D321DBCE5C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0" y="6415567"/>
            <a:ext cx="241565" cy="233698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293FE543-CCE6-B51E-2C07-E0FA9E0B59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5" y="6038074"/>
            <a:ext cx="241565" cy="2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38C7B9A6-FE75-976F-B865-B97C5D0B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2622B7-DA02-9945-1151-873F03DC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83786" y="4579391"/>
            <a:ext cx="340410" cy="3293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7A98B5-70D1-C183-4216-AAB7B02AC5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130484" y="4587698"/>
            <a:ext cx="340409" cy="32932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1392B10-E8B8-E7D6-F2AC-842AA01B07DE}"/>
              </a:ext>
            </a:extLst>
          </p:cNvPr>
          <p:cNvCxnSpPr>
            <a:cxnSpLocks/>
          </p:cNvCxnSpPr>
          <p:nvPr/>
        </p:nvCxnSpPr>
        <p:spPr>
          <a:xfrm>
            <a:off x="2874719" y="4113583"/>
            <a:ext cx="2139056" cy="48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B880131-3013-5983-031C-F4286E47B894}"/>
              </a:ext>
            </a:extLst>
          </p:cNvPr>
          <p:cNvSpPr txBox="1"/>
          <p:nvPr/>
        </p:nvSpPr>
        <p:spPr>
          <a:xfrm>
            <a:off x="3547847" y="4148086"/>
            <a:ext cx="947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+</a:t>
            </a:r>
            <a:endParaRPr lang="fr-FR" sz="8800" dirty="0"/>
          </a:p>
        </p:txBody>
      </p:sp>
      <p:sp>
        <p:nvSpPr>
          <p:cNvPr id="24" name="Titre 6">
            <a:extLst>
              <a:ext uri="{FF2B5EF4-FFF2-40B4-BE49-F238E27FC236}">
                <a16:creationId xmlns:a16="http://schemas.microsoft.com/office/drawing/2014/main" id="{4EB81EC4-3F3B-2A74-0C09-CC91ADBE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263" y="1509585"/>
            <a:ext cx="5457474" cy="7908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Taux de fuite (%)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F3BB204-1B43-2932-0C00-D4BD64D9E26D}"/>
              </a:ext>
            </a:extLst>
          </p:cNvPr>
          <p:cNvSpPr txBox="1"/>
          <p:nvPr/>
        </p:nvSpPr>
        <p:spPr>
          <a:xfrm>
            <a:off x="6468363" y="3851500"/>
            <a:ext cx="28489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dk1"/>
                </a:solidFill>
                <a:latin typeface="Helvetica Neue Light"/>
                <a:sym typeface="Helvetica Neue Light"/>
              </a:rPr>
              <a:t>Perte de sens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CE7F23A-6C2D-8BD8-0FD8-1F0938228B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697562" y="3538183"/>
            <a:ext cx="323864" cy="313317"/>
          </a:xfrm>
          <a:prstGeom prst="rect">
            <a:avLst/>
          </a:prstGeom>
        </p:spPr>
      </p:pic>
      <p:sp>
        <p:nvSpPr>
          <p:cNvPr id="145" name="ZoneTexte 144">
            <a:extLst>
              <a:ext uri="{FF2B5EF4-FFF2-40B4-BE49-F238E27FC236}">
                <a16:creationId xmlns:a16="http://schemas.microsoft.com/office/drawing/2014/main" id="{7F9A61F1-AE7E-7D06-EDEA-201CA830CCA7}"/>
              </a:ext>
            </a:extLst>
          </p:cNvPr>
          <p:cNvSpPr txBox="1"/>
          <p:nvPr/>
        </p:nvSpPr>
        <p:spPr>
          <a:xfrm>
            <a:off x="5630588" y="3420614"/>
            <a:ext cx="1361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dirty="0">
                <a:solidFill>
                  <a:schemeClr val="dk1"/>
                </a:solidFill>
                <a:latin typeface="Helvetica Neue Light"/>
                <a:sym typeface="Helvetica Neue Light"/>
              </a:rPr>
              <a:t>=</a:t>
            </a:r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354E826-C081-D63B-7785-55591F4FD2DB}"/>
              </a:ext>
            </a:extLst>
          </p:cNvPr>
          <p:cNvSpPr txBox="1"/>
          <p:nvPr/>
        </p:nvSpPr>
        <p:spPr>
          <a:xfrm>
            <a:off x="10968990" y="6298718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C8D80E6-C3FD-8BD7-A4CC-6C29383B6683}"/>
              </a:ext>
            </a:extLst>
          </p:cNvPr>
          <p:cNvSpPr txBox="1"/>
          <p:nvPr/>
        </p:nvSpPr>
        <p:spPr>
          <a:xfrm>
            <a:off x="10968990" y="6016424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56" name="Image 155">
            <a:extLst>
              <a:ext uri="{FF2B5EF4-FFF2-40B4-BE49-F238E27FC236}">
                <a16:creationId xmlns:a16="http://schemas.microsoft.com/office/drawing/2014/main" id="{A7C0FDB2-72FE-E0F9-EE9A-6410331B7B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0" y="6415567"/>
            <a:ext cx="241565" cy="233698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BA8FE3D0-152A-F942-7D2C-CD66715CB2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27425" y="6038074"/>
            <a:ext cx="241565" cy="2336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E1039-504E-FF7A-2992-53EC560315AF}"/>
              </a:ext>
            </a:extLst>
          </p:cNvPr>
          <p:cNvSpPr txBox="1"/>
          <p:nvPr/>
        </p:nvSpPr>
        <p:spPr>
          <a:xfrm>
            <a:off x="3022322" y="4282388"/>
            <a:ext cx="837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</a:t>
            </a:r>
            <a:endParaRPr lang="fr-FR" sz="6600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041B21D-9BEB-7631-AFF8-000296F5A061}"/>
              </a:ext>
            </a:extLst>
          </p:cNvPr>
          <p:cNvSpPr/>
          <p:nvPr/>
        </p:nvSpPr>
        <p:spPr>
          <a:xfrm>
            <a:off x="9641570" y="1643651"/>
            <a:ext cx="2279934" cy="33144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Google Shape;112;p18">
            <a:extLst>
              <a:ext uri="{FF2B5EF4-FFF2-40B4-BE49-F238E27FC236}">
                <a16:creationId xmlns:a16="http://schemas.microsoft.com/office/drawing/2014/main" id="{8EE84572-3B6E-E87E-EE82-8DE057A84840}"/>
              </a:ext>
            </a:extLst>
          </p:cNvPr>
          <p:cNvSpPr txBox="1">
            <a:spLocks/>
          </p:cNvSpPr>
          <p:nvPr/>
        </p:nvSpPr>
        <p:spPr>
          <a:xfrm>
            <a:off x="2849930" y="2822799"/>
            <a:ext cx="6362426" cy="2475493"/>
          </a:xfrm>
          <a:prstGeom prst="rect">
            <a:avLst/>
          </a:prstGeom>
        </p:spPr>
        <p:txBody>
          <a:bodyPr spcFirstLastPara="1" wrap="square" lIns="548625" tIns="0" rIns="5486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 Neue Light" panose="020B0604020202020204" charset="0"/>
              </a:rPr>
              <a:t>Leader Mondial du Digital Analytics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 Neue Light" panose="020B0604020202020204" charset="0"/>
              </a:rPr>
              <a:t>Made in France, hosted in Europe</a:t>
            </a:r>
          </a:p>
          <a:p>
            <a:endParaRPr lang="en-US" sz="2400" dirty="0">
              <a:latin typeface="Helvetica Neue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 Neue Light" panose="020B0604020202020204" charset="0"/>
              </a:rPr>
              <a:t>&gt; 10 000 000 000 server calls / jour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 Neue Light" panose="020B0604020202020204" charset="0"/>
              </a:rPr>
              <a:t>80 000 sites/apps </a:t>
            </a:r>
            <a:r>
              <a:rPr lang="en-US" sz="2400" dirty="0" err="1">
                <a:latin typeface="Helvetica Neue Light" panose="020B0604020202020204" charset="0"/>
              </a:rPr>
              <a:t>mesurés</a:t>
            </a:r>
            <a:endParaRPr lang="en-US" sz="2400" dirty="0">
              <a:latin typeface="Helvetica Neue Light" panose="020B0604020202020204" charset="0"/>
            </a:endParaRPr>
          </a:p>
        </p:txBody>
      </p:sp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FF9615-E7B9-E868-6CA2-C9BC0248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89" y="1559708"/>
            <a:ext cx="6180316" cy="904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Image 48" descr="Une image contenant personne, homme, verres, intérieur&#10;&#10;Description générée automatiquement">
            <a:extLst>
              <a:ext uri="{FF2B5EF4-FFF2-40B4-BE49-F238E27FC236}">
                <a16:creationId xmlns:a16="http://schemas.microsoft.com/office/drawing/2014/main" id="{C3065D4A-B48E-9B7E-94FA-956901C4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181" y="2110100"/>
            <a:ext cx="1296144" cy="1702269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10E15DCD-D7F0-94E8-C737-51947DDE224A}"/>
              </a:ext>
            </a:extLst>
          </p:cNvPr>
          <p:cNvSpPr txBox="1"/>
          <p:nvPr/>
        </p:nvSpPr>
        <p:spPr>
          <a:xfrm>
            <a:off x="9541640" y="3886052"/>
            <a:ext cx="2486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Helvetica Neue Light" panose="020B0604020202020204" charset="0"/>
              </a:rPr>
              <a:t>Tests/CI manager</a:t>
            </a:r>
          </a:p>
          <a:p>
            <a:pPr algn="ctr"/>
            <a:r>
              <a:rPr lang="fr-FR" dirty="0">
                <a:latin typeface="Helvetica Neue Light" panose="020B0604020202020204" charset="0"/>
              </a:rPr>
              <a:t>Dev manager</a:t>
            </a:r>
            <a:endParaRPr lang="fr-FR" sz="1800" dirty="0">
              <a:latin typeface="Helvetica Neue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Helvetica Neue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Helvetica Neue Light" panose="020B060402020202020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5B3676-5947-9A5C-8CB0-EF09E5B8268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2786" y="3552155"/>
            <a:ext cx="1673965" cy="10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772C-E2FC-0A00-C6C3-39A41A3D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547DD77F-EB35-C0BE-681A-8E6D8C8E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79" y="1621395"/>
            <a:ext cx="11236419" cy="126539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7200" dirty="0"/>
              <a:t>Phase 4 : Quality Engineering</a:t>
            </a:r>
          </a:p>
        </p:txBody>
      </p:sp>
      <p:sp>
        <p:nvSpPr>
          <p:cNvPr id="5" name="Titre 6">
            <a:extLst>
              <a:ext uri="{FF2B5EF4-FFF2-40B4-BE49-F238E27FC236}">
                <a16:creationId xmlns:a16="http://schemas.microsoft.com/office/drawing/2014/main" id="{22BB16F2-5E57-1549-7997-7D274C94E3EA}"/>
              </a:ext>
            </a:extLst>
          </p:cNvPr>
          <p:cNvSpPr txBox="1">
            <a:spLocks/>
          </p:cNvSpPr>
          <p:nvPr/>
        </p:nvSpPr>
        <p:spPr>
          <a:xfrm>
            <a:off x="7773461" y="3802038"/>
            <a:ext cx="3191798" cy="126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…</a:t>
            </a:r>
            <a:r>
              <a:rPr lang="fr-FR" sz="4800" dirty="0" err="1"/>
              <a:t>eur.se.s</a:t>
            </a:r>
            <a:endParaRPr lang="fr-FR" sz="4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8D3B32-AE65-66B2-7034-AF66E3800A16}"/>
              </a:ext>
            </a:extLst>
          </p:cNvPr>
          <p:cNvSpPr txBox="1"/>
          <p:nvPr/>
        </p:nvSpPr>
        <p:spPr>
          <a:xfrm>
            <a:off x="4662815" y="3429000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 err="1">
                <a:solidFill>
                  <a:srgbClr val="0C6CFF"/>
                </a:solidFill>
                <a:latin typeface="+mj-lt"/>
                <a:ea typeface="+mj-ea"/>
                <a:cs typeface="+mj-cs"/>
              </a:rPr>
              <a:t>Développ</a:t>
            </a:r>
            <a:r>
              <a:rPr lang="fr-FR" sz="4800" dirty="0">
                <a:solidFill>
                  <a:srgbClr val="0C6C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01ADC8-84FD-A58F-3895-B7496D2AA7D0}"/>
              </a:ext>
            </a:extLst>
          </p:cNvPr>
          <p:cNvSpPr txBox="1"/>
          <p:nvPr/>
        </p:nvSpPr>
        <p:spPr>
          <a:xfrm>
            <a:off x="6079322" y="4019604"/>
            <a:ext cx="2026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Test…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0B0D9D6-03ED-5116-E0DA-2F9913EF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1" y="3518469"/>
            <a:ext cx="3604838" cy="183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A4BD8200-BFA5-9C9E-E941-3C5A3919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84C55E1-016B-6418-CBA9-0EE076B9EDBC}"/>
              </a:ext>
            </a:extLst>
          </p:cNvPr>
          <p:cNvCxnSpPr/>
          <p:nvPr/>
        </p:nvCxnSpPr>
        <p:spPr>
          <a:xfrm flipV="1">
            <a:off x="5465921" y="2959989"/>
            <a:ext cx="0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B49EBEC-7882-D687-FF95-783D2681AC73}"/>
              </a:ext>
            </a:extLst>
          </p:cNvPr>
          <p:cNvCxnSpPr>
            <a:cxnSpLocks/>
          </p:cNvCxnSpPr>
          <p:nvPr/>
        </p:nvCxnSpPr>
        <p:spPr>
          <a:xfrm>
            <a:off x="5451634" y="5141214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F216B20-B56B-EC50-638B-B5F56D6DB2D7}"/>
              </a:ext>
            </a:extLst>
          </p:cNvPr>
          <p:cNvCxnSpPr/>
          <p:nvPr/>
        </p:nvCxnSpPr>
        <p:spPr>
          <a:xfrm>
            <a:off x="5484151" y="4332996"/>
            <a:ext cx="361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743FC525-2CFF-0A49-53BD-CAC0DD08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18058" y="4373058"/>
            <a:ext cx="241565" cy="23369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A430851-96FE-4C2D-AA2F-B9658D43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73226" y="4667557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0210A09-F624-8CF8-C817-5479ABE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08235" y="4385504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618D930-5BB4-BE48-89BF-80EF113A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70267" y="4852381"/>
            <a:ext cx="241565" cy="23369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34CDA4F-233C-0EB9-D0C7-747534642857}"/>
              </a:ext>
            </a:extLst>
          </p:cNvPr>
          <p:cNvCxnSpPr>
            <a:cxnSpLocks/>
          </p:cNvCxnSpPr>
          <p:nvPr/>
        </p:nvCxnSpPr>
        <p:spPr>
          <a:xfrm>
            <a:off x="1617051" y="6030628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EC0FCCA-2FF9-3430-6F4D-D0A91CF466EF}"/>
              </a:ext>
            </a:extLst>
          </p:cNvPr>
          <p:cNvCxnSpPr>
            <a:cxnSpLocks/>
          </p:cNvCxnSpPr>
          <p:nvPr/>
        </p:nvCxnSpPr>
        <p:spPr>
          <a:xfrm flipH="1" flipV="1">
            <a:off x="1602764" y="1939534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8C2969E-9505-8B0B-3906-497FEE51B649}"/>
              </a:ext>
            </a:extLst>
          </p:cNvPr>
          <p:cNvCxnSpPr>
            <a:cxnSpLocks/>
          </p:cNvCxnSpPr>
          <p:nvPr/>
        </p:nvCxnSpPr>
        <p:spPr>
          <a:xfrm>
            <a:off x="1602764" y="5141214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8151CF6-AF0F-B0CA-B8BB-4F6D129B3069}"/>
              </a:ext>
            </a:extLst>
          </p:cNvPr>
          <p:cNvCxnSpPr>
            <a:cxnSpLocks/>
          </p:cNvCxnSpPr>
          <p:nvPr/>
        </p:nvCxnSpPr>
        <p:spPr>
          <a:xfrm flipV="1">
            <a:off x="1617051" y="3339990"/>
            <a:ext cx="1799031" cy="1801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5CE472F-E00B-2B91-F702-90EA60D301C5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46089" y="2959989"/>
            <a:ext cx="11143" cy="3134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7D73DDD4-67DC-7C4A-557F-26B4197D5D6A}"/>
              </a:ext>
            </a:extLst>
          </p:cNvPr>
          <p:cNvSpPr txBox="1"/>
          <p:nvPr/>
        </p:nvSpPr>
        <p:spPr>
          <a:xfrm>
            <a:off x="4823251" y="6094629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/>
              <a:t>(DEV)DONE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F52A38B-BF1C-263A-B4BB-8A632989FF93}"/>
              </a:ext>
            </a:extLst>
          </p:cNvPr>
          <p:cNvCxnSpPr>
            <a:cxnSpLocks/>
          </p:cNvCxnSpPr>
          <p:nvPr/>
        </p:nvCxnSpPr>
        <p:spPr>
          <a:xfrm>
            <a:off x="3425305" y="3324085"/>
            <a:ext cx="1905544" cy="1017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64F7A410-F3EB-7B65-82AB-13351241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54" y="3056099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1E69DFC5-0F97-1200-40B9-96F2241A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16" y="3489780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B4E1CA02-2839-DD03-B522-1FDFB01E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78" y="2466051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63F056D0-B5D2-F245-5431-4AD7412C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90" y="2970074"/>
            <a:ext cx="241565" cy="233698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2B099BC9-DD60-0EB8-1590-8838AF2F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97" y="3546209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CFDC266E-39E8-9E5A-DB82-A3FBD13A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1" y="2750370"/>
            <a:ext cx="241565" cy="233698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C248D4C4-F9DB-8E3D-D6AA-5FDCCEE7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15" y="2491435"/>
            <a:ext cx="241565" cy="233698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93EFA252-DE28-3F1D-699B-F85D41F9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64" y="2712505"/>
            <a:ext cx="241565" cy="233698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3288F2C5-2E22-A245-EC0F-7DF24854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57" y="4079116"/>
            <a:ext cx="241565" cy="233698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F001E49A-8CE8-2D8C-8D41-0F92CB68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72" y="4550708"/>
            <a:ext cx="241565" cy="233698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A1CFDF9F-0B99-E686-BD53-EFFF56C0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6" y="3696433"/>
            <a:ext cx="241565" cy="233698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C0F97BC0-0375-B040-4266-C7C6B9D9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62" y="4288589"/>
            <a:ext cx="241565" cy="23369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17988448-8EC8-E3DC-2BE6-B0D03867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32" y="4249227"/>
            <a:ext cx="241565" cy="233698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D9692E0A-A9E3-A716-1E34-9963917A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81" y="4778703"/>
            <a:ext cx="241565" cy="233698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C893888A-CC44-67A2-AFBC-B2DF395F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90" y="4797055"/>
            <a:ext cx="241565" cy="233698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8B2EF68F-A5D5-397E-3018-C4643435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59" y="4261094"/>
            <a:ext cx="241565" cy="233698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AA28A096-C570-AE04-39C4-624678EE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59" y="4295392"/>
            <a:ext cx="241565" cy="233698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679B8A9E-80F8-94BB-E6B9-56033DFB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90" y="3307363"/>
            <a:ext cx="241565" cy="233698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347D3FA0-A576-B8EB-EAC8-3E03EEB7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07" y="3829333"/>
            <a:ext cx="241565" cy="233698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ABDD2947-F3A0-CF92-B026-15B578C2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42" y="3307363"/>
            <a:ext cx="241565" cy="233698"/>
          </a:xfrm>
          <a:prstGeom prst="rect">
            <a:avLst/>
          </a:prstGeom>
        </p:spPr>
      </p:pic>
      <p:pic>
        <p:nvPicPr>
          <p:cNvPr id="182" name="Image 181">
            <a:extLst>
              <a:ext uri="{FF2B5EF4-FFF2-40B4-BE49-F238E27FC236}">
                <a16:creationId xmlns:a16="http://schemas.microsoft.com/office/drawing/2014/main" id="{27B323EE-7B3C-5BB3-C259-9C561262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6" y="3779907"/>
            <a:ext cx="241565" cy="233698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99942230-9E0A-2859-BA39-080B3CDB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65" y="4696227"/>
            <a:ext cx="241565" cy="233698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8F1E421A-1D78-F8E4-E85D-0925B5EB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54" y="4332996"/>
            <a:ext cx="241565" cy="2336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BD87794-2BA3-9466-8552-939810D28106}"/>
              </a:ext>
            </a:extLst>
          </p:cNvPr>
          <p:cNvSpPr txBox="1"/>
          <p:nvPr/>
        </p:nvSpPr>
        <p:spPr>
          <a:xfrm>
            <a:off x="4562370" y="2371247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36EBC8-1FCA-265E-160A-0210ED931788}"/>
              </a:ext>
            </a:extLst>
          </p:cNvPr>
          <p:cNvSpPr txBox="1"/>
          <p:nvPr/>
        </p:nvSpPr>
        <p:spPr>
          <a:xfrm>
            <a:off x="4925085" y="260164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F05088-B076-4A91-C134-9633C8AA1AD9}"/>
              </a:ext>
            </a:extLst>
          </p:cNvPr>
          <p:cNvSpPr txBox="1"/>
          <p:nvPr/>
        </p:nvSpPr>
        <p:spPr>
          <a:xfrm>
            <a:off x="2095739" y="397269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520EDA-9864-0785-8651-13160BCD6E6B}"/>
              </a:ext>
            </a:extLst>
          </p:cNvPr>
          <p:cNvSpPr txBox="1"/>
          <p:nvPr/>
        </p:nvSpPr>
        <p:spPr>
          <a:xfrm>
            <a:off x="3001530" y="2934651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F0FE2B-EBB4-A6BE-55C7-5AB495398F64}"/>
              </a:ext>
            </a:extLst>
          </p:cNvPr>
          <p:cNvSpPr txBox="1"/>
          <p:nvPr/>
        </p:nvSpPr>
        <p:spPr>
          <a:xfrm>
            <a:off x="1707565" y="444894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594AE6-045C-8A8D-FE2D-55401843ED83}"/>
              </a:ext>
            </a:extLst>
          </p:cNvPr>
          <p:cNvSpPr txBox="1"/>
          <p:nvPr/>
        </p:nvSpPr>
        <p:spPr>
          <a:xfrm>
            <a:off x="2584172" y="337048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B192EFF-678D-D048-B620-87ECC020CA88}"/>
              </a:ext>
            </a:extLst>
          </p:cNvPr>
          <p:cNvSpPr txBox="1"/>
          <p:nvPr/>
        </p:nvSpPr>
        <p:spPr>
          <a:xfrm>
            <a:off x="3478731" y="235484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D8E7EA6-ECA6-8A55-4B25-739FF131219D}"/>
              </a:ext>
            </a:extLst>
          </p:cNvPr>
          <p:cNvCxnSpPr>
            <a:cxnSpLocks/>
          </p:cNvCxnSpPr>
          <p:nvPr/>
        </p:nvCxnSpPr>
        <p:spPr>
          <a:xfrm flipV="1">
            <a:off x="1617051" y="2149940"/>
            <a:ext cx="1874438" cy="2991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BFDDAC2-71D4-1373-7681-EBBDAE5E0D29}"/>
              </a:ext>
            </a:extLst>
          </p:cNvPr>
          <p:cNvCxnSpPr>
            <a:cxnSpLocks/>
          </p:cNvCxnSpPr>
          <p:nvPr/>
        </p:nvCxnSpPr>
        <p:spPr>
          <a:xfrm>
            <a:off x="3491489" y="2149940"/>
            <a:ext cx="5592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DF3CC5C-501D-B904-1986-943AC1F82C84}"/>
              </a:ext>
            </a:extLst>
          </p:cNvPr>
          <p:cNvSpPr txBox="1"/>
          <p:nvPr/>
        </p:nvSpPr>
        <p:spPr>
          <a:xfrm>
            <a:off x="4244289" y="320139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1EDDD6E-469A-04C4-05A9-C4ED1C9B0100}"/>
              </a:ext>
            </a:extLst>
          </p:cNvPr>
          <p:cNvSpPr txBox="1"/>
          <p:nvPr/>
        </p:nvSpPr>
        <p:spPr>
          <a:xfrm>
            <a:off x="4067584" y="263005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89B4EDB-681D-FB41-1889-AF7DEC492147}"/>
              </a:ext>
            </a:extLst>
          </p:cNvPr>
          <p:cNvSpPr txBox="1"/>
          <p:nvPr/>
        </p:nvSpPr>
        <p:spPr>
          <a:xfrm>
            <a:off x="4771407" y="319261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C356661-D5F4-B816-318F-8DFD836E8B36}"/>
              </a:ext>
            </a:extLst>
          </p:cNvPr>
          <p:cNvSpPr txBox="1"/>
          <p:nvPr/>
        </p:nvSpPr>
        <p:spPr>
          <a:xfrm>
            <a:off x="4710138" y="365954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1A16063-BF68-87E8-7C5B-0DBA3D1CDF30}"/>
              </a:ext>
            </a:extLst>
          </p:cNvPr>
          <p:cNvSpPr txBox="1"/>
          <p:nvPr/>
        </p:nvSpPr>
        <p:spPr>
          <a:xfrm>
            <a:off x="3606826" y="2869387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B16A7338-8BA1-3168-F3E0-0FEFF47AC3FB}"/>
              </a:ext>
            </a:extLst>
          </p:cNvPr>
          <p:cNvCxnSpPr>
            <a:cxnSpLocks/>
          </p:cNvCxnSpPr>
          <p:nvPr/>
        </p:nvCxnSpPr>
        <p:spPr>
          <a:xfrm flipV="1">
            <a:off x="5465921" y="4341852"/>
            <a:ext cx="3566075" cy="8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565C0C4-992A-8EAF-2006-4C34CAD21E7E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346598-7D1F-2828-3C5A-83BEEA8CD6DE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E457329-974A-DCFD-5341-F01006B1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930A51F-8758-30FA-B776-B3EF43EF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3ED5D24-2513-1480-0C7C-7D13114A5C4C}"/>
              </a:ext>
            </a:extLst>
          </p:cNvPr>
          <p:cNvSpPr txBox="1"/>
          <p:nvPr/>
        </p:nvSpPr>
        <p:spPr>
          <a:xfrm>
            <a:off x="2880961" y="5782082"/>
            <a:ext cx="116612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BABA973-446A-E9F0-4A32-4818C789EACF}"/>
              </a:ext>
            </a:extLst>
          </p:cNvPr>
          <p:cNvSpPr txBox="1"/>
          <p:nvPr/>
        </p:nvSpPr>
        <p:spPr>
          <a:xfrm>
            <a:off x="6663523" y="5769678"/>
            <a:ext cx="123937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TEST PHASE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44AB8DF-C57A-0604-F79B-2D3F7AEBFE40}"/>
              </a:ext>
            </a:extLst>
          </p:cNvPr>
          <p:cNvSpPr txBox="1"/>
          <p:nvPr/>
        </p:nvSpPr>
        <p:spPr>
          <a:xfrm>
            <a:off x="9304973" y="5889144"/>
            <a:ext cx="8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117CB3-691E-1690-5B56-96BADE3E6CB6}"/>
              </a:ext>
            </a:extLst>
          </p:cNvPr>
          <p:cNvSpPr txBox="1"/>
          <p:nvPr/>
        </p:nvSpPr>
        <p:spPr>
          <a:xfrm>
            <a:off x="6187174" y="3966364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9A52BBA-C29B-4618-E18C-BB1774A5CCB5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0E3933F9-1D79-3796-3901-95A4060159EE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3DD0E4F-4C2B-25B1-3A9C-B2FA366DB0F9}"/>
              </a:ext>
            </a:extLst>
          </p:cNvPr>
          <p:cNvSpPr txBox="1"/>
          <p:nvPr/>
        </p:nvSpPr>
        <p:spPr>
          <a:xfrm>
            <a:off x="4936670" y="812643"/>
            <a:ext cx="1743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15B9B19-B2E6-2420-5139-187B6A51FABD}"/>
              </a:ext>
            </a:extLst>
          </p:cNvPr>
          <p:cNvSpPr txBox="1"/>
          <p:nvPr/>
        </p:nvSpPr>
        <p:spPr>
          <a:xfrm>
            <a:off x="5242728" y="862893"/>
            <a:ext cx="26391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TU / analyse statique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B54B0918-77A7-2006-2374-5859ADAEA712}"/>
              </a:ext>
            </a:extLst>
          </p:cNvPr>
          <p:cNvSpPr txBox="1"/>
          <p:nvPr/>
        </p:nvSpPr>
        <p:spPr>
          <a:xfrm>
            <a:off x="4936670" y="832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574E62F7-EB6A-2338-78E8-84F676489526}"/>
              </a:ext>
            </a:extLst>
          </p:cNvPr>
          <p:cNvSpPr txBox="1"/>
          <p:nvPr/>
        </p:nvSpPr>
        <p:spPr>
          <a:xfrm>
            <a:off x="5229216" y="132367"/>
            <a:ext cx="27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Code Review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C285682-4AD6-A04E-C978-3DCDD2CC9DE4}"/>
              </a:ext>
            </a:extLst>
          </p:cNvPr>
          <p:cNvSpPr txBox="1"/>
          <p:nvPr/>
        </p:nvSpPr>
        <p:spPr>
          <a:xfrm>
            <a:off x="4936670" y="42931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BDC2831-1DEE-5C2A-E0C4-2F755698E08B}"/>
              </a:ext>
            </a:extLst>
          </p:cNvPr>
          <p:cNvSpPr txBox="1"/>
          <p:nvPr/>
        </p:nvSpPr>
        <p:spPr>
          <a:xfrm>
            <a:off x="5259732" y="485011"/>
            <a:ext cx="26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Pair </a:t>
            </a:r>
            <a:r>
              <a:rPr lang="fr-FR" dirty="0" err="1">
                <a:solidFill>
                  <a:srgbClr val="00B0F0"/>
                </a:solidFill>
              </a:rPr>
              <a:t>Programming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33CF53-5F5A-959D-1160-242860B935A9}"/>
              </a:ext>
            </a:extLst>
          </p:cNvPr>
          <p:cNvSpPr txBox="1"/>
          <p:nvPr/>
        </p:nvSpPr>
        <p:spPr>
          <a:xfrm>
            <a:off x="7681867" y="4710886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724914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F6AEB7-BCE8-FFC0-7F95-01A91D1BC9DB}"/>
              </a:ext>
            </a:extLst>
          </p:cNvPr>
          <p:cNvCxnSpPr/>
          <p:nvPr/>
        </p:nvCxnSpPr>
        <p:spPr>
          <a:xfrm flipV="1">
            <a:off x="5521414" y="2953022"/>
            <a:ext cx="0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805572-3B64-40D9-A2D9-7B550EB5CC8A}"/>
              </a:ext>
            </a:extLst>
          </p:cNvPr>
          <p:cNvCxnSpPr>
            <a:cxnSpLocks/>
          </p:cNvCxnSpPr>
          <p:nvPr/>
        </p:nvCxnSpPr>
        <p:spPr>
          <a:xfrm>
            <a:off x="5507127" y="5134247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39A6EAA-C8EB-E454-11B4-823357201E66}"/>
              </a:ext>
            </a:extLst>
          </p:cNvPr>
          <p:cNvCxnSpPr/>
          <p:nvPr/>
        </p:nvCxnSpPr>
        <p:spPr>
          <a:xfrm>
            <a:off x="5458289" y="4888585"/>
            <a:ext cx="361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3C5F0248-030D-2CC8-6DEF-137E27B10B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45318" y="4898916"/>
            <a:ext cx="241565" cy="23369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E703F32-6333-97E6-6F8D-B7BB4D85F901}"/>
              </a:ext>
            </a:extLst>
          </p:cNvPr>
          <p:cNvCxnSpPr>
            <a:cxnSpLocks/>
          </p:cNvCxnSpPr>
          <p:nvPr/>
        </p:nvCxnSpPr>
        <p:spPr>
          <a:xfrm>
            <a:off x="1672544" y="6023661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F7C29C9-2177-2BD5-CA34-C0788C655575}"/>
              </a:ext>
            </a:extLst>
          </p:cNvPr>
          <p:cNvSpPr txBox="1"/>
          <p:nvPr/>
        </p:nvSpPr>
        <p:spPr>
          <a:xfrm>
            <a:off x="2045191" y="5766898"/>
            <a:ext cx="1234816" cy="6555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6B7DEFB-607B-6981-8213-B2AFC094D29B}"/>
              </a:ext>
            </a:extLst>
          </p:cNvPr>
          <p:cNvSpPr txBox="1"/>
          <p:nvPr/>
        </p:nvSpPr>
        <p:spPr>
          <a:xfrm>
            <a:off x="3430482" y="5764625"/>
            <a:ext cx="1312380" cy="6555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TEST PHASE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2A7AFEE-B932-B24B-DD2B-1F1929DE6A7B}"/>
              </a:ext>
            </a:extLst>
          </p:cNvPr>
          <p:cNvSpPr txBox="1"/>
          <p:nvPr/>
        </p:nvSpPr>
        <p:spPr>
          <a:xfrm>
            <a:off x="9360466" y="5882177"/>
            <a:ext cx="86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D0966AF-8C75-7DF4-71F8-0292883F4196}"/>
              </a:ext>
            </a:extLst>
          </p:cNvPr>
          <p:cNvCxnSpPr>
            <a:cxnSpLocks/>
          </p:cNvCxnSpPr>
          <p:nvPr/>
        </p:nvCxnSpPr>
        <p:spPr>
          <a:xfrm flipH="1" flipV="1">
            <a:off x="1658257" y="1932567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94686A-92D4-B56C-9ADC-28833494319F}"/>
              </a:ext>
            </a:extLst>
          </p:cNvPr>
          <p:cNvCxnSpPr>
            <a:cxnSpLocks/>
          </p:cNvCxnSpPr>
          <p:nvPr/>
        </p:nvCxnSpPr>
        <p:spPr>
          <a:xfrm>
            <a:off x="1658257" y="5134247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425DB7-F1D9-9FA2-CC75-04A9C9219ABC}"/>
              </a:ext>
            </a:extLst>
          </p:cNvPr>
          <p:cNvCxnSpPr>
            <a:cxnSpLocks/>
          </p:cNvCxnSpPr>
          <p:nvPr/>
        </p:nvCxnSpPr>
        <p:spPr>
          <a:xfrm flipV="1">
            <a:off x="1672544" y="3333023"/>
            <a:ext cx="1799031" cy="1801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7E2E420-EAAF-4A15-9265-C0283E7C8E0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401582" y="2953022"/>
            <a:ext cx="11143" cy="3134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B0A1C3B-B721-AF67-5058-9FCDCBEF7B6E}"/>
              </a:ext>
            </a:extLst>
          </p:cNvPr>
          <p:cNvSpPr txBox="1"/>
          <p:nvPr/>
        </p:nvSpPr>
        <p:spPr>
          <a:xfrm>
            <a:off x="4878744" y="6087662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/>
              <a:t>(DEV)DONE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39AAD52A-6652-D896-CF6D-3B331091ED0F}"/>
              </a:ext>
            </a:extLst>
          </p:cNvPr>
          <p:cNvCxnSpPr>
            <a:cxnSpLocks/>
          </p:cNvCxnSpPr>
          <p:nvPr/>
        </p:nvCxnSpPr>
        <p:spPr>
          <a:xfrm>
            <a:off x="3480798" y="3317118"/>
            <a:ext cx="1920784" cy="15771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7266422B-702D-54B4-CD73-601946E2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47" y="3049132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137D10E2-F606-1DAE-7F65-EE6A1B93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09" y="3482813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AB54F473-D49A-5E59-EAF2-8986CB80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71" y="2459084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BC229CD8-474D-A271-4B3F-C80FD843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83" y="2963107"/>
            <a:ext cx="241565" cy="233698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9C162113-B675-EFAA-122C-A22EEE20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90" y="3539242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8CB50F19-143F-D4DA-3BD6-FB9F73C7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84" y="2743403"/>
            <a:ext cx="241565" cy="233698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5F63236E-64DA-02C6-E2BB-EB5CF3B4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08" y="2484468"/>
            <a:ext cx="241565" cy="233698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F9D44864-6E9F-54CA-52C5-0128FBC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57" y="2705538"/>
            <a:ext cx="241565" cy="233698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14D198F0-CAFA-DA4F-50EE-18369FB2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50" y="4072149"/>
            <a:ext cx="241565" cy="233698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43DC951A-D291-F06B-34E6-F86A5AA7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5" y="4543741"/>
            <a:ext cx="241565" cy="233698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98AB7C3C-1ADB-7196-AECC-937E4105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59" y="3689466"/>
            <a:ext cx="241565" cy="233698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5A7F77F2-047E-2973-5237-6A274BDC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55" y="4281622"/>
            <a:ext cx="241565" cy="23369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0A92EC80-DC1A-DA93-7783-FA00FB8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25" y="4242260"/>
            <a:ext cx="241565" cy="233698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95BA994C-5051-DFFE-86F9-FD77BDA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74" y="4771736"/>
            <a:ext cx="241565" cy="233698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C64C7D99-F36C-281B-7927-E05970C8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83" y="4790088"/>
            <a:ext cx="241565" cy="233698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91157F4A-801A-F109-23F0-CA3CCCE8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2" y="4254127"/>
            <a:ext cx="241565" cy="233698"/>
          </a:xfrm>
          <a:prstGeom prst="rect">
            <a:avLst/>
          </a:prstGeom>
        </p:spPr>
      </p:pic>
      <p:pic>
        <p:nvPicPr>
          <p:cNvPr id="178" name="Image 177">
            <a:extLst>
              <a:ext uri="{FF2B5EF4-FFF2-40B4-BE49-F238E27FC236}">
                <a16:creationId xmlns:a16="http://schemas.microsoft.com/office/drawing/2014/main" id="{4422B953-B0B4-D6D7-7A4B-6F7640FD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52" y="4288425"/>
            <a:ext cx="241565" cy="233698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44049F-289C-1686-EC80-B55D3B59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83" y="3300396"/>
            <a:ext cx="241565" cy="233698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BC1784B5-AEA3-9023-40ED-837A430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00" y="3822366"/>
            <a:ext cx="241565" cy="233698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BAF644A4-ECA2-1971-84F8-712D1F0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35" y="3300396"/>
            <a:ext cx="241565" cy="233698"/>
          </a:xfrm>
          <a:prstGeom prst="rect">
            <a:avLst/>
          </a:prstGeom>
        </p:spPr>
      </p:pic>
      <p:pic>
        <p:nvPicPr>
          <p:cNvPr id="182" name="Image 181">
            <a:extLst>
              <a:ext uri="{FF2B5EF4-FFF2-40B4-BE49-F238E27FC236}">
                <a16:creationId xmlns:a16="http://schemas.microsoft.com/office/drawing/2014/main" id="{A7519FE0-D7C9-8BA5-E38A-30759BB5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49" y="3772940"/>
            <a:ext cx="241565" cy="233698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A5BDF060-68B0-C1BC-FEF6-E50DFABB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58" y="4689260"/>
            <a:ext cx="241565" cy="233698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26E7DEAE-996D-8A22-0A3E-7BABCDD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147" y="4326029"/>
            <a:ext cx="241565" cy="2336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9F8530-1D7E-6488-6929-FB7E6C22A72E}"/>
              </a:ext>
            </a:extLst>
          </p:cNvPr>
          <p:cNvSpPr txBox="1"/>
          <p:nvPr/>
        </p:nvSpPr>
        <p:spPr>
          <a:xfrm>
            <a:off x="4617863" y="236428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0B713E-2598-2823-0C43-81C03602358F}"/>
              </a:ext>
            </a:extLst>
          </p:cNvPr>
          <p:cNvSpPr txBox="1"/>
          <p:nvPr/>
        </p:nvSpPr>
        <p:spPr>
          <a:xfrm>
            <a:off x="4980578" y="259467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19F6E2-E3E3-6AD1-59DE-A7B57C2036DF}"/>
              </a:ext>
            </a:extLst>
          </p:cNvPr>
          <p:cNvSpPr txBox="1"/>
          <p:nvPr/>
        </p:nvSpPr>
        <p:spPr>
          <a:xfrm>
            <a:off x="2151232" y="3965725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681F3B-4037-53D0-19CA-29CF309D444A}"/>
              </a:ext>
            </a:extLst>
          </p:cNvPr>
          <p:cNvSpPr txBox="1"/>
          <p:nvPr/>
        </p:nvSpPr>
        <p:spPr>
          <a:xfrm>
            <a:off x="3057023" y="292768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2F347F-AD91-DF34-173B-EADEEE907366}"/>
              </a:ext>
            </a:extLst>
          </p:cNvPr>
          <p:cNvSpPr txBox="1"/>
          <p:nvPr/>
        </p:nvSpPr>
        <p:spPr>
          <a:xfrm>
            <a:off x="1763058" y="4441975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56C714-2330-5C6D-80C2-B89578E70438}"/>
              </a:ext>
            </a:extLst>
          </p:cNvPr>
          <p:cNvSpPr txBox="1"/>
          <p:nvPr/>
        </p:nvSpPr>
        <p:spPr>
          <a:xfrm>
            <a:off x="2639665" y="336351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9D8983-C78C-37DF-001E-4438F4ED4AFF}"/>
              </a:ext>
            </a:extLst>
          </p:cNvPr>
          <p:cNvSpPr txBox="1"/>
          <p:nvPr/>
        </p:nvSpPr>
        <p:spPr>
          <a:xfrm>
            <a:off x="3534224" y="2347873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F0"/>
                </a:solidFill>
              </a:rPr>
              <a:t>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DF248F-B7D0-0EAD-A584-D52A225C3BAF}"/>
              </a:ext>
            </a:extLst>
          </p:cNvPr>
          <p:cNvCxnSpPr>
            <a:cxnSpLocks/>
          </p:cNvCxnSpPr>
          <p:nvPr/>
        </p:nvCxnSpPr>
        <p:spPr>
          <a:xfrm flipV="1">
            <a:off x="1672544" y="2142973"/>
            <a:ext cx="1874438" cy="2991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8B57770-D078-9BC6-2015-77305B8F612D}"/>
              </a:ext>
            </a:extLst>
          </p:cNvPr>
          <p:cNvCxnSpPr>
            <a:cxnSpLocks/>
          </p:cNvCxnSpPr>
          <p:nvPr/>
        </p:nvCxnSpPr>
        <p:spPr>
          <a:xfrm>
            <a:off x="3546982" y="2142973"/>
            <a:ext cx="5592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282790-1C63-5684-2C1E-C60A877212AA}"/>
              </a:ext>
            </a:extLst>
          </p:cNvPr>
          <p:cNvSpPr txBox="1"/>
          <p:nvPr/>
        </p:nvSpPr>
        <p:spPr>
          <a:xfrm>
            <a:off x="4299782" y="3194426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CC7545F-6B28-44D2-9712-967FCABD0AE5}"/>
              </a:ext>
            </a:extLst>
          </p:cNvPr>
          <p:cNvSpPr txBox="1"/>
          <p:nvPr/>
        </p:nvSpPr>
        <p:spPr>
          <a:xfrm>
            <a:off x="4123077" y="262309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1291690-68A9-8153-E398-14203241E19B}"/>
              </a:ext>
            </a:extLst>
          </p:cNvPr>
          <p:cNvSpPr txBox="1"/>
          <p:nvPr/>
        </p:nvSpPr>
        <p:spPr>
          <a:xfrm>
            <a:off x="4826900" y="318564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9A7EB74-49DD-9CF0-5583-13C4D0A8662C}"/>
              </a:ext>
            </a:extLst>
          </p:cNvPr>
          <p:cNvSpPr txBox="1"/>
          <p:nvPr/>
        </p:nvSpPr>
        <p:spPr>
          <a:xfrm>
            <a:off x="4765631" y="365257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0282B55-50EC-B028-F4C0-8C0C027F0BC5}"/>
              </a:ext>
            </a:extLst>
          </p:cNvPr>
          <p:cNvSpPr txBox="1"/>
          <p:nvPr/>
        </p:nvSpPr>
        <p:spPr>
          <a:xfrm>
            <a:off x="3662319" y="2862420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818E85-6AA1-A254-8ABE-4E5153454C91}"/>
              </a:ext>
            </a:extLst>
          </p:cNvPr>
          <p:cNvSpPr txBox="1"/>
          <p:nvPr/>
        </p:nvSpPr>
        <p:spPr>
          <a:xfrm>
            <a:off x="4975120" y="4211957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B48799F-6D35-AA71-C019-9179AE0D1630}"/>
              </a:ext>
            </a:extLst>
          </p:cNvPr>
          <p:cNvSpPr txBox="1"/>
          <p:nvPr/>
        </p:nvSpPr>
        <p:spPr>
          <a:xfrm>
            <a:off x="4100180" y="3669842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38001-C02A-C8BD-A9C0-140BF6995A13}"/>
              </a:ext>
            </a:extLst>
          </p:cNvPr>
          <p:cNvSpPr txBox="1"/>
          <p:nvPr/>
        </p:nvSpPr>
        <p:spPr>
          <a:xfrm>
            <a:off x="3527182" y="34099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8EE447-08DA-7C08-9D7C-E1612A443714}"/>
              </a:ext>
            </a:extLst>
          </p:cNvPr>
          <p:cNvSpPr txBox="1"/>
          <p:nvPr/>
        </p:nvSpPr>
        <p:spPr>
          <a:xfrm>
            <a:off x="4931423" y="1190525"/>
            <a:ext cx="1743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3511935-962C-0AA0-A04A-1D34FCB77763}"/>
              </a:ext>
            </a:extLst>
          </p:cNvPr>
          <p:cNvSpPr txBox="1"/>
          <p:nvPr/>
        </p:nvSpPr>
        <p:spPr>
          <a:xfrm>
            <a:off x="5241715" y="1247962"/>
            <a:ext cx="1805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FF"/>
                </a:solidFill>
              </a:rPr>
              <a:t>System tests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E9BD-3EA0-82C9-4C23-4E786C74B09A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A07231-B283-31E3-2E9D-50384656D079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B380E8-B667-576E-1EBC-D4D5BC6AEF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1421F67-ACAA-982F-213D-4051B72594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796E6FE-EBBB-BA43-3D42-0C20B3F97E96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241559A-FCB9-BFD2-E106-D91FB59D6BF7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94D552F-71DE-180C-3366-99065DC22357}"/>
              </a:ext>
            </a:extLst>
          </p:cNvPr>
          <p:cNvSpPr txBox="1"/>
          <p:nvPr/>
        </p:nvSpPr>
        <p:spPr>
          <a:xfrm>
            <a:off x="4936670" y="812643"/>
            <a:ext cx="1743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A446398-C22A-FC2B-67E9-DB4BD935C8EB}"/>
              </a:ext>
            </a:extLst>
          </p:cNvPr>
          <p:cNvSpPr txBox="1"/>
          <p:nvPr/>
        </p:nvSpPr>
        <p:spPr>
          <a:xfrm>
            <a:off x="5242728" y="862893"/>
            <a:ext cx="26391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TU / analyse statique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33C9855-C29A-2EC6-E159-CD26D7BB176A}"/>
              </a:ext>
            </a:extLst>
          </p:cNvPr>
          <p:cNvSpPr txBox="1"/>
          <p:nvPr/>
        </p:nvSpPr>
        <p:spPr>
          <a:xfrm>
            <a:off x="4936670" y="83254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F82D3A7-ACC1-D949-D257-2786CEAC6296}"/>
              </a:ext>
            </a:extLst>
          </p:cNvPr>
          <p:cNvSpPr txBox="1"/>
          <p:nvPr/>
        </p:nvSpPr>
        <p:spPr>
          <a:xfrm>
            <a:off x="5229216" y="132367"/>
            <a:ext cx="27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Code Review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7494817-41D8-C992-087C-4F2E567853A5}"/>
              </a:ext>
            </a:extLst>
          </p:cNvPr>
          <p:cNvSpPr txBox="1"/>
          <p:nvPr/>
        </p:nvSpPr>
        <p:spPr>
          <a:xfrm>
            <a:off x="4936670" y="429319"/>
            <a:ext cx="1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FC9262E-F125-6A04-0497-686ED3837049}"/>
              </a:ext>
            </a:extLst>
          </p:cNvPr>
          <p:cNvSpPr txBox="1"/>
          <p:nvPr/>
        </p:nvSpPr>
        <p:spPr>
          <a:xfrm>
            <a:off x="5259732" y="485011"/>
            <a:ext cx="26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Pair </a:t>
            </a:r>
            <a:r>
              <a:rPr lang="fr-FR" dirty="0" err="1">
                <a:solidFill>
                  <a:srgbClr val="00B0F0"/>
                </a:solidFill>
              </a:rPr>
              <a:t>Programming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8447840-F18D-5D9A-7AFC-FC8B97ED9F55}"/>
              </a:ext>
            </a:extLst>
          </p:cNvPr>
          <p:cNvSpPr txBox="1"/>
          <p:nvPr/>
        </p:nvSpPr>
        <p:spPr>
          <a:xfrm>
            <a:off x="6439195" y="4499995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</p:spTree>
    <p:extLst>
      <p:ext uri="{BB962C8B-B14F-4D97-AF65-F5344CB8AC3E}">
        <p14:creationId xmlns:p14="http://schemas.microsoft.com/office/powerpoint/2010/main" val="135656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0315-BEDC-2815-5936-69D59889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8B748C57-BE88-0B1D-021D-2D847265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1990263"/>
            <a:ext cx="10733314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7200" dirty="0"/>
              <a:t>Est-ce efficace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42EBE-5A73-4B5D-B123-18FD653A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65" y="3572893"/>
            <a:ext cx="443927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6A53B-B91C-85C3-73A5-7BE354AA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816B33C1-B213-9C95-2C5F-9983ED0D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44" y="2565830"/>
            <a:ext cx="2028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CA4A-1A0E-0417-C2E2-167E39E9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F520E7-818F-22FD-EBAA-C0686AB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89" y="2170309"/>
            <a:ext cx="2910020" cy="2924643"/>
          </a:xfrm>
          <a:prstGeom prst="rect">
            <a:avLst/>
          </a:prstGeom>
        </p:spPr>
      </p:pic>
      <p:pic>
        <p:nvPicPr>
          <p:cNvPr id="7" name="Image 6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5AF45344-FB5E-5B1D-99B7-91FC4AF300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 amt="20000"/>
          </a:blip>
          <a:stretch>
            <a:fillRect/>
          </a:stretch>
        </p:blipFill>
        <p:spPr>
          <a:xfrm>
            <a:off x="2125544" y="2565830"/>
            <a:ext cx="2028825" cy="21336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7AEA3E3-B48F-CC6D-0CC1-18A22656B51E}"/>
              </a:ext>
            </a:extLst>
          </p:cNvPr>
          <p:cNvSpPr/>
          <p:nvPr/>
        </p:nvSpPr>
        <p:spPr>
          <a:xfrm>
            <a:off x="5066322" y="3278844"/>
            <a:ext cx="1589314" cy="707572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4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8D0CC-F852-7E5C-ACFD-33454F96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85DF351-CF38-03EF-6C58-8B37CB610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22561"/>
              </p:ext>
            </p:extLst>
          </p:nvPr>
        </p:nvGraphicFramePr>
        <p:xfrm>
          <a:off x="4844594" y="1055802"/>
          <a:ext cx="7193435" cy="533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FDCCE53-7E0D-E776-C77A-EECCC714CD98}"/>
              </a:ext>
            </a:extLst>
          </p:cNvPr>
          <p:cNvSpPr txBox="1"/>
          <p:nvPr/>
        </p:nvSpPr>
        <p:spPr>
          <a:xfrm>
            <a:off x="780850" y="3124715"/>
            <a:ext cx="4701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>
                <a:latin typeface="+mj-lt"/>
                <a:ea typeface="+mj-ea"/>
                <a:cs typeface="+mj-cs"/>
              </a:rPr>
              <a:t>Efficacité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F6DEB-79DE-A682-E062-141532B15E30}"/>
              </a:ext>
            </a:extLst>
          </p:cNvPr>
          <p:cNvSpPr/>
          <p:nvPr/>
        </p:nvSpPr>
        <p:spPr>
          <a:xfrm>
            <a:off x="6837578" y="3295510"/>
            <a:ext cx="9444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VITESSE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F2FA7-7B41-5921-3725-27D8D13DC817}"/>
              </a:ext>
            </a:extLst>
          </p:cNvPr>
          <p:cNvSpPr/>
          <p:nvPr/>
        </p:nvSpPr>
        <p:spPr>
          <a:xfrm>
            <a:off x="9060342" y="3295510"/>
            <a:ext cx="9717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QUALITE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8435A-F606-EC96-959B-6FBB2ABD1816}"/>
              </a:ext>
            </a:extLst>
          </p:cNvPr>
          <p:cNvSpPr/>
          <p:nvPr/>
        </p:nvSpPr>
        <p:spPr>
          <a:xfrm>
            <a:off x="6772656" y="5586897"/>
            <a:ext cx="10743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CADENCE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DF6D97-FA44-FF44-8348-155827990DBE}"/>
              </a:ext>
            </a:extLst>
          </p:cNvPr>
          <p:cNvSpPr/>
          <p:nvPr/>
        </p:nvSpPr>
        <p:spPr>
          <a:xfrm>
            <a:off x="8750962" y="5577666"/>
            <a:ext cx="15905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cap="none" spc="0" dirty="0">
                <a:ln w="22225">
                  <a:noFill/>
                  <a:prstDash val="solid"/>
                </a:ln>
                <a:solidFill>
                  <a:srgbClr val="FFFF00"/>
                </a:solidFill>
                <a:effectLst/>
              </a:rPr>
              <a:t>PREDICTIBILITE</a:t>
            </a:r>
          </a:p>
        </p:txBody>
      </p:sp>
    </p:spTree>
    <p:extLst>
      <p:ext uri="{BB962C8B-B14F-4D97-AF65-F5344CB8AC3E}">
        <p14:creationId xmlns:p14="http://schemas.microsoft.com/office/powerpoint/2010/main" val="674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1B5EEC-7DF2-41E6-9670-F3B485955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3B8B7D-CF7F-4EDF-8144-A08203462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C1349F-52C8-4E90-B25D-F7D2CEB5B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6C980C-0349-4F9F-BCBC-4C89466CE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5196A8-DF12-49A2-AEAB-EAA8A93A1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C2A5-E253-CAAE-33FC-E412962D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95F74D-9278-003A-79B4-E3E05F1C13D2}"/>
              </a:ext>
            </a:extLst>
          </p:cNvPr>
          <p:cNvSpPr/>
          <p:nvPr/>
        </p:nvSpPr>
        <p:spPr>
          <a:xfrm>
            <a:off x="3137026" y="1361111"/>
            <a:ext cx="26003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solidFill>
                  <a:srgbClr val="1641FF"/>
                </a:solidFill>
                <a:latin typeface="+mj-lt"/>
                <a:ea typeface="+mj-ea"/>
                <a:cs typeface="+mj-cs"/>
              </a:rPr>
              <a:t>QUALITE</a:t>
            </a:r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4A86934E-7E46-8295-DE69-BFAEB0DE7AF7}"/>
              </a:ext>
            </a:extLst>
          </p:cNvPr>
          <p:cNvSpPr txBox="1">
            <a:spLocks/>
          </p:cNvSpPr>
          <p:nvPr/>
        </p:nvSpPr>
        <p:spPr>
          <a:xfrm>
            <a:off x="1" y="1408821"/>
            <a:ext cx="3401568" cy="721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Mesurer la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43BB0-3E31-BF81-E0B2-1FF1EB31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69" y="2473787"/>
            <a:ext cx="3401568" cy="1997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B15E33-580B-4720-E674-4915E060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0" y="2325391"/>
            <a:ext cx="5895204" cy="2358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C1C161E-1658-6065-64D6-D335A3CF7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207299"/>
              </p:ext>
            </p:extLst>
          </p:nvPr>
        </p:nvGraphicFramePr>
        <p:xfrm>
          <a:off x="2703271" y="5653459"/>
          <a:ext cx="8815056" cy="10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01C276C-A91B-2F3D-1811-A5F24570FE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950" y="6115467"/>
            <a:ext cx="2184057" cy="5253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7AF7D-965D-4F30-1414-E8C69DCB55A1}"/>
              </a:ext>
            </a:extLst>
          </p:cNvPr>
          <p:cNvSpPr/>
          <p:nvPr/>
        </p:nvSpPr>
        <p:spPr>
          <a:xfrm>
            <a:off x="2703271" y="5496889"/>
            <a:ext cx="889132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6">
            <a:extLst>
              <a:ext uri="{FF2B5EF4-FFF2-40B4-BE49-F238E27FC236}">
                <a16:creationId xmlns:a16="http://schemas.microsoft.com/office/drawing/2014/main" id="{58D2826F-397C-35C5-FFA9-4C1A5677E17B}"/>
              </a:ext>
            </a:extLst>
          </p:cNvPr>
          <p:cNvSpPr txBox="1">
            <a:spLocks/>
          </p:cNvSpPr>
          <p:nvPr/>
        </p:nvSpPr>
        <p:spPr>
          <a:xfrm>
            <a:off x="1337144" y="4939865"/>
            <a:ext cx="4780735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Nombre de bugs en production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81C1DD-9473-CEDF-BE13-6A2BFCE8D9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901005">
            <a:off x="9597996" y="5098518"/>
            <a:ext cx="1455196" cy="406273"/>
          </a:xfrm>
          <a:prstGeom prst="rect">
            <a:avLst/>
          </a:prstGeom>
        </p:spPr>
      </p:pic>
      <p:sp>
        <p:nvSpPr>
          <p:cNvPr id="13" name="Titre 6">
            <a:extLst>
              <a:ext uri="{FF2B5EF4-FFF2-40B4-BE49-F238E27FC236}">
                <a16:creationId xmlns:a16="http://schemas.microsoft.com/office/drawing/2014/main" id="{E89EF8F3-777B-C55C-9256-2A21E3DE9768}"/>
              </a:ext>
            </a:extLst>
          </p:cNvPr>
          <p:cNvSpPr txBox="1">
            <a:spLocks/>
          </p:cNvSpPr>
          <p:nvPr/>
        </p:nvSpPr>
        <p:spPr>
          <a:xfrm>
            <a:off x="7982245" y="4938922"/>
            <a:ext cx="2305216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Taux de dette</a:t>
            </a:r>
          </a:p>
        </p:txBody>
      </p:sp>
    </p:spTree>
    <p:extLst>
      <p:ext uri="{BB962C8B-B14F-4D97-AF65-F5344CB8AC3E}">
        <p14:creationId xmlns:p14="http://schemas.microsoft.com/office/powerpoint/2010/main" val="424547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62C0-76AD-1FA0-F1A3-841C77DD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7519-1069-E639-007E-EE393403DED7}"/>
              </a:ext>
            </a:extLst>
          </p:cNvPr>
          <p:cNvSpPr/>
          <p:nvPr/>
        </p:nvSpPr>
        <p:spPr>
          <a:xfrm>
            <a:off x="3188935" y="1361111"/>
            <a:ext cx="45448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solidFill>
                  <a:srgbClr val="1641FF"/>
                </a:solidFill>
                <a:latin typeface="+mj-lt"/>
                <a:ea typeface="+mj-ea"/>
                <a:cs typeface="+mj-cs"/>
              </a:rPr>
              <a:t>PREDICTIBILITE</a:t>
            </a:r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12A8CE3D-6916-D2E0-1F9A-FB73FE1CE5FD}"/>
              </a:ext>
            </a:extLst>
          </p:cNvPr>
          <p:cNvSpPr txBox="1">
            <a:spLocks/>
          </p:cNvSpPr>
          <p:nvPr/>
        </p:nvSpPr>
        <p:spPr>
          <a:xfrm>
            <a:off x="1" y="1408821"/>
            <a:ext cx="3401568" cy="721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Mesurer la</a:t>
            </a:r>
          </a:p>
        </p:txBody>
      </p:sp>
      <p:sp>
        <p:nvSpPr>
          <p:cNvPr id="2" name="Titre 6">
            <a:extLst>
              <a:ext uri="{FF2B5EF4-FFF2-40B4-BE49-F238E27FC236}">
                <a16:creationId xmlns:a16="http://schemas.microsoft.com/office/drawing/2014/main" id="{26F99752-FFE9-C65E-51A5-0BB2EE920C63}"/>
              </a:ext>
            </a:extLst>
          </p:cNvPr>
          <p:cNvSpPr txBox="1">
            <a:spLocks/>
          </p:cNvSpPr>
          <p:nvPr/>
        </p:nvSpPr>
        <p:spPr>
          <a:xfrm>
            <a:off x="544590" y="5839208"/>
            <a:ext cx="4780735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% objectifs atteints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2DF587D6-E6E5-B4D8-DA66-CE23330A714F}"/>
              </a:ext>
            </a:extLst>
          </p:cNvPr>
          <p:cNvSpPr txBox="1">
            <a:spLocks/>
          </p:cNvSpPr>
          <p:nvPr/>
        </p:nvSpPr>
        <p:spPr>
          <a:xfrm>
            <a:off x="6866676" y="5839208"/>
            <a:ext cx="3959819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Glissements</a:t>
            </a:r>
          </a:p>
          <a:p>
            <a:pPr algn="ctr"/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C73C68-2E23-75C2-6502-EF179A49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2329"/>
            <a:ext cx="5521240" cy="2240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325723-0FBC-EF7D-979A-0C7B0451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0" y="4562596"/>
            <a:ext cx="4898237" cy="853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234893-18D9-D17B-BB7A-E9DC12B59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1" y="2571419"/>
            <a:ext cx="1478615" cy="1565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1AC80C-8699-6CCA-06FD-E72C3E979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653" y="2416653"/>
            <a:ext cx="2728672" cy="1859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2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ECDF7-FF08-ACAF-ED24-44AD85DF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64B388-8357-A346-6B2F-AD05587CE9D3}"/>
              </a:ext>
            </a:extLst>
          </p:cNvPr>
          <p:cNvSpPr/>
          <p:nvPr/>
        </p:nvSpPr>
        <p:spPr>
          <a:xfrm>
            <a:off x="3084377" y="1361111"/>
            <a:ext cx="2943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solidFill>
                  <a:srgbClr val="1641FF"/>
                </a:solidFill>
                <a:latin typeface="+mj-lt"/>
                <a:ea typeface="+mj-ea"/>
                <a:cs typeface="+mj-cs"/>
              </a:rPr>
              <a:t>CADENCE</a:t>
            </a:r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211A5145-59CB-80B9-8911-B3B56DDED664}"/>
              </a:ext>
            </a:extLst>
          </p:cNvPr>
          <p:cNvSpPr txBox="1">
            <a:spLocks/>
          </p:cNvSpPr>
          <p:nvPr/>
        </p:nvSpPr>
        <p:spPr>
          <a:xfrm>
            <a:off x="1" y="1408821"/>
            <a:ext cx="3401568" cy="721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Mesurer la</a:t>
            </a:r>
          </a:p>
        </p:txBody>
      </p:sp>
      <p:sp>
        <p:nvSpPr>
          <p:cNvPr id="2" name="Titre 6">
            <a:extLst>
              <a:ext uri="{FF2B5EF4-FFF2-40B4-BE49-F238E27FC236}">
                <a16:creationId xmlns:a16="http://schemas.microsoft.com/office/drawing/2014/main" id="{896A3967-64B8-CE6A-DFD2-E509EC81735B}"/>
              </a:ext>
            </a:extLst>
          </p:cNvPr>
          <p:cNvSpPr txBox="1">
            <a:spLocks/>
          </p:cNvSpPr>
          <p:nvPr/>
        </p:nvSpPr>
        <p:spPr>
          <a:xfrm>
            <a:off x="1011201" y="5661298"/>
            <a:ext cx="4780735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Nombre de merge </a:t>
            </a:r>
            <a:r>
              <a:rPr lang="fr-FR" sz="2400" dirty="0" err="1"/>
              <a:t>requests</a:t>
            </a:r>
            <a:endParaRPr lang="fr-FR" sz="2400" dirty="0"/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89208B0A-89FF-155E-C580-C24485CC56D8}"/>
              </a:ext>
            </a:extLst>
          </p:cNvPr>
          <p:cNvSpPr txBox="1">
            <a:spLocks/>
          </p:cNvSpPr>
          <p:nvPr/>
        </p:nvSpPr>
        <p:spPr>
          <a:xfrm>
            <a:off x="6866676" y="5661298"/>
            <a:ext cx="3959819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Taille des merge </a:t>
            </a:r>
            <a:r>
              <a:rPr lang="fr-FR" sz="2400" dirty="0" err="1"/>
              <a:t>requests</a:t>
            </a:r>
            <a:endParaRPr lang="fr-FR" sz="2400" dirty="0"/>
          </a:p>
          <a:p>
            <a:pPr algn="ctr"/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A006AF-7567-BE04-4FC2-FBAFF5B7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10" y="3990812"/>
            <a:ext cx="4370966" cy="141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1245FD-0933-F00D-2165-A44F1EB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0" y="2320326"/>
            <a:ext cx="1656790" cy="141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C1B9A89-3638-D0C7-7AD4-5F355BE3E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85" y="2509592"/>
            <a:ext cx="2514951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CE46629-E8CA-BC78-C6AF-5FBBF72B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41" y="2529492"/>
            <a:ext cx="4629796" cy="24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8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6B6071CE-1CE9-C0F7-CDF8-383383ED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50" y="2926435"/>
            <a:ext cx="7831685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7200" dirty="0"/>
              <a:t>Il était une fois…</a:t>
            </a:r>
          </a:p>
        </p:txBody>
      </p:sp>
      <p:pic>
        <p:nvPicPr>
          <p:cNvPr id="4" name="Image 3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0D9D98B8-EA6F-B707-091D-7DC8E378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035" y="2362200"/>
            <a:ext cx="2028825" cy="213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29F101-EEDE-D3EB-4667-FD2D7D744FE3}"/>
              </a:ext>
            </a:extLst>
          </p:cNvPr>
          <p:cNvSpPr/>
          <p:nvPr/>
        </p:nvSpPr>
        <p:spPr>
          <a:xfrm rot="20498779">
            <a:off x="8936991" y="3742911"/>
            <a:ext cx="19623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883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BF47C-42D2-73C4-07E0-F1CA1FAC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F2AC5-1ACF-E0A0-0FDD-A01DC365F17D}"/>
              </a:ext>
            </a:extLst>
          </p:cNvPr>
          <p:cNvSpPr/>
          <p:nvPr/>
        </p:nvSpPr>
        <p:spPr>
          <a:xfrm>
            <a:off x="3124822" y="1361111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solidFill>
                  <a:srgbClr val="1641FF"/>
                </a:solidFill>
                <a:latin typeface="+mj-lt"/>
                <a:ea typeface="+mj-ea"/>
                <a:cs typeface="+mj-cs"/>
              </a:rPr>
              <a:t>VITESSE</a:t>
            </a:r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D21DC226-776D-6FB0-28F2-F0043381E539}"/>
              </a:ext>
            </a:extLst>
          </p:cNvPr>
          <p:cNvSpPr txBox="1">
            <a:spLocks/>
          </p:cNvSpPr>
          <p:nvPr/>
        </p:nvSpPr>
        <p:spPr>
          <a:xfrm>
            <a:off x="1" y="1408821"/>
            <a:ext cx="3401568" cy="721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Mesurer la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8BA97FCA-7CEC-905E-C75B-4605BEEFA69C}"/>
              </a:ext>
            </a:extLst>
          </p:cNvPr>
          <p:cNvSpPr txBox="1">
            <a:spLocks/>
          </p:cNvSpPr>
          <p:nvPr/>
        </p:nvSpPr>
        <p:spPr>
          <a:xfrm>
            <a:off x="544590" y="5268288"/>
            <a:ext cx="4780735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Lead time (stories)</a:t>
            </a:r>
          </a:p>
        </p:txBody>
      </p:sp>
      <p:sp>
        <p:nvSpPr>
          <p:cNvPr id="5" name="Titre 6">
            <a:extLst>
              <a:ext uri="{FF2B5EF4-FFF2-40B4-BE49-F238E27FC236}">
                <a16:creationId xmlns:a16="http://schemas.microsoft.com/office/drawing/2014/main" id="{6873AF3E-290D-1601-428A-19FA41C47899}"/>
              </a:ext>
            </a:extLst>
          </p:cNvPr>
          <p:cNvSpPr txBox="1">
            <a:spLocks/>
          </p:cNvSpPr>
          <p:nvPr/>
        </p:nvSpPr>
        <p:spPr>
          <a:xfrm>
            <a:off x="6866676" y="5661298"/>
            <a:ext cx="3959819" cy="45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Etirement (</a:t>
            </a:r>
            <a:r>
              <a:rPr lang="fr-FR" sz="2400" dirty="0" err="1"/>
              <a:t>EPICs</a:t>
            </a:r>
            <a:r>
              <a:rPr lang="fr-FR" sz="2400" dirty="0"/>
              <a:t>)</a:t>
            </a:r>
          </a:p>
          <a:p>
            <a:pPr algn="ctr"/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6CD5BB-B7AE-F656-A019-3CD3E750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7" y="3072711"/>
            <a:ext cx="4521669" cy="139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0F31C39-F3EA-1CA2-BA50-B09B72CE2D70}"/>
              </a:ext>
            </a:extLst>
          </p:cNvPr>
          <p:cNvSpPr txBox="1"/>
          <p:nvPr/>
        </p:nvSpPr>
        <p:spPr>
          <a:xfrm>
            <a:off x="2058276" y="5725489"/>
            <a:ext cx="210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created</a:t>
            </a:r>
            <a:r>
              <a:rPr lang="fr-FR" sz="1800" i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DONE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C7A5BE-D064-4A8F-3BCA-9EEA9FA30824}"/>
              </a:ext>
            </a:extLst>
          </p:cNvPr>
          <p:cNvSpPr txBox="1"/>
          <p:nvPr/>
        </p:nvSpPr>
        <p:spPr>
          <a:xfrm>
            <a:off x="7474032" y="6128806"/>
            <a:ext cx="274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Premier START </a:t>
            </a: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EPIC DONE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A604E-6F5A-9E97-C2EE-10B29DBC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78" y="1984894"/>
            <a:ext cx="6024398" cy="3283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6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4B2C-DCF2-1B0D-EE11-EBDF3CDC3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0749A1-3737-93D5-EDB2-AA6D39FEB722}"/>
              </a:ext>
            </a:extLst>
          </p:cNvPr>
          <p:cNvSpPr/>
          <p:nvPr/>
        </p:nvSpPr>
        <p:spPr>
          <a:xfrm>
            <a:off x="8667750" y="0"/>
            <a:ext cx="3448050" cy="111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1D22C4-8FCD-6FF5-0BD3-01CC1A5A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75" y="383771"/>
            <a:ext cx="8173851" cy="60904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7D37CB-EBC9-AB95-E344-07E55B0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51" y="4040623"/>
            <a:ext cx="4521669" cy="139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re 6">
            <a:extLst>
              <a:ext uri="{FF2B5EF4-FFF2-40B4-BE49-F238E27FC236}">
                <a16:creationId xmlns:a16="http://schemas.microsoft.com/office/drawing/2014/main" id="{5E2932D5-3635-2B3F-5454-CE94EF1E4D48}"/>
              </a:ext>
            </a:extLst>
          </p:cNvPr>
          <p:cNvSpPr txBox="1">
            <a:spLocks/>
          </p:cNvSpPr>
          <p:nvPr/>
        </p:nvSpPr>
        <p:spPr>
          <a:xfrm>
            <a:off x="390033" y="1871158"/>
            <a:ext cx="3401568" cy="721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Focus sur 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E2DC9-5A9C-3745-526F-6552F03656EC}"/>
              </a:ext>
            </a:extLst>
          </p:cNvPr>
          <p:cNvSpPr/>
          <p:nvPr/>
        </p:nvSpPr>
        <p:spPr>
          <a:xfrm>
            <a:off x="6065178" y="267969"/>
            <a:ext cx="2955532" cy="645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54DF86-4DD8-92C9-760F-977DF9C961B7}"/>
              </a:ext>
            </a:extLst>
          </p:cNvPr>
          <p:cNvSpPr/>
          <p:nvPr/>
        </p:nvSpPr>
        <p:spPr>
          <a:xfrm>
            <a:off x="9010436" y="267969"/>
            <a:ext cx="3105364" cy="645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FB408-5A06-B361-E96A-F0F0EF59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6">
            <a:extLst>
              <a:ext uri="{FF2B5EF4-FFF2-40B4-BE49-F238E27FC236}">
                <a16:creationId xmlns:a16="http://schemas.microsoft.com/office/drawing/2014/main" id="{FD412B9E-6B3E-ACD2-1452-A81DCE9FB156}"/>
              </a:ext>
            </a:extLst>
          </p:cNvPr>
          <p:cNvSpPr txBox="1">
            <a:spLocks/>
          </p:cNvSpPr>
          <p:nvPr/>
        </p:nvSpPr>
        <p:spPr>
          <a:xfrm>
            <a:off x="2543795" y="1658275"/>
            <a:ext cx="9151982" cy="36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Considérer l’ensemble des indicateurs pour évaluer une progression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E89665-2C66-9B21-5B00-2A447E80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1" y="2446744"/>
            <a:ext cx="2047572" cy="179985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3BEF5F-81FD-3105-2032-32BF1B44D540}"/>
              </a:ext>
            </a:extLst>
          </p:cNvPr>
          <p:cNvSpPr txBox="1"/>
          <p:nvPr/>
        </p:nvSpPr>
        <p:spPr>
          <a:xfrm>
            <a:off x="2900960" y="3097367"/>
            <a:ext cx="8437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00B050"/>
                </a:solidFill>
              </a:rPr>
              <a:t>Lead time réduit … </a:t>
            </a:r>
            <a:r>
              <a:rPr lang="fr-FR" sz="2000" dirty="0">
                <a:solidFill>
                  <a:srgbClr val="FF0000"/>
                </a:solidFill>
              </a:rPr>
              <a:t>mais qualité dégradée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00B050"/>
                </a:solidFill>
              </a:rPr>
              <a:t>100% objectifs atteints… </a:t>
            </a:r>
            <a:r>
              <a:rPr lang="fr-FR" sz="2000" dirty="0">
                <a:solidFill>
                  <a:srgbClr val="FF0000"/>
                </a:solidFill>
              </a:rPr>
              <a:t>mais peu de choses livrées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00B050"/>
                </a:solidFill>
              </a:rPr>
              <a:t>+ de merge </a:t>
            </a:r>
            <a:r>
              <a:rPr lang="fr-FR" sz="2000" dirty="0" err="1">
                <a:solidFill>
                  <a:srgbClr val="00B050"/>
                </a:solidFill>
              </a:rPr>
              <a:t>requests</a:t>
            </a:r>
            <a:r>
              <a:rPr lang="fr-FR" sz="2000" dirty="0">
                <a:solidFill>
                  <a:srgbClr val="00B050"/>
                </a:solidFill>
              </a:rPr>
              <a:t> sur une période… </a:t>
            </a:r>
            <a:r>
              <a:rPr lang="fr-FR" sz="2000" dirty="0">
                <a:solidFill>
                  <a:srgbClr val="FF0000"/>
                </a:solidFill>
              </a:rPr>
              <a:t>mais + de dette accumulée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578A41-2CC1-362B-7C7D-ECFD5A370C51}"/>
              </a:ext>
            </a:extLst>
          </p:cNvPr>
          <p:cNvSpPr txBox="1"/>
          <p:nvPr/>
        </p:nvSpPr>
        <p:spPr>
          <a:xfrm>
            <a:off x="2543795" y="4465896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+mj-lt"/>
                <a:ea typeface="+mj-ea"/>
                <a:cs typeface="+mj-cs"/>
              </a:rPr>
              <a:t>Loi de Goodhart </a:t>
            </a:r>
            <a:r>
              <a:rPr lang="fr-FR" sz="2000" i="1" dirty="0">
                <a:latin typeface="+mj-lt"/>
                <a:ea typeface="+mj-ea"/>
                <a:cs typeface="+mj-cs"/>
              </a:rPr>
              <a:t>(1975)</a:t>
            </a:r>
            <a:endParaRPr lang="fr-FR" sz="3200" i="1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2E548E-680B-389A-44A5-3A12698C25A5}"/>
              </a:ext>
            </a:extLst>
          </p:cNvPr>
          <p:cNvSpPr txBox="1"/>
          <p:nvPr/>
        </p:nvSpPr>
        <p:spPr>
          <a:xfrm>
            <a:off x="2974052" y="5236202"/>
            <a:ext cx="829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lorsqu'une mesure devient un objectif, elle cesse d'être une bonne mesure »</a:t>
            </a:r>
          </a:p>
        </p:txBody>
      </p:sp>
    </p:spTree>
    <p:extLst>
      <p:ext uri="{BB962C8B-B14F-4D97-AF65-F5344CB8AC3E}">
        <p14:creationId xmlns:p14="http://schemas.microsoft.com/office/powerpoint/2010/main" val="186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716A4F3-F0EC-5FD7-DEA3-83FD6036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70" y="2709400"/>
            <a:ext cx="3604838" cy="1832531"/>
          </a:xfrm>
          <a:prstGeom prst="rect">
            <a:avLst/>
          </a:prstGeom>
        </p:spPr>
      </p:pic>
      <p:sp>
        <p:nvSpPr>
          <p:cNvPr id="2" name="Titre 6">
            <a:extLst>
              <a:ext uri="{FF2B5EF4-FFF2-40B4-BE49-F238E27FC236}">
                <a16:creationId xmlns:a16="http://schemas.microsoft.com/office/drawing/2014/main" id="{6B6071CE-1CE9-C0F7-CDF8-383383ED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00" y="2065058"/>
            <a:ext cx="8080931" cy="100413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7200" dirty="0"/>
              <a:t>Et vous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E6100F-99A2-1516-2C10-B1CF91B59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5855">
            <a:off x="234328" y="1491802"/>
            <a:ext cx="1644545" cy="287025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CFF097-3BE2-8D7D-4395-8AEC2E16D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381" y="4290872"/>
            <a:ext cx="1574306" cy="12634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BCD45B-5AA2-6397-EF95-DF3CED83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250" y="4332029"/>
            <a:ext cx="2594570" cy="24237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2BFA17-80B0-A924-A784-7A76820B3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33" y="4332029"/>
            <a:ext cx="2075467" cy="221383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47CABDB-BA7F-1CFE-E2DB-D5A9BFC2BB61}"/>
              </a:ext>
            </a:extLst>
          </p:cNvPr>
          <p:cNvSpPr/>
          <p:nvPr/>
        </p:nvSpPr>
        <p:spPr>
          <a:xfrm>
            <a:off x="135720" y="4165889"/>
            <a:ext cx="1004140" cy="100414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dirty="0">
                <a:latin typeface="Amasis MT Pro Black" panose="02040A04050005020304" pitchFamily="18" charset="0"/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6E01809-D7B3-A7F0-71CE-6FFD9DDABA09}"/>
              </a:ext>
            </a:extLst>
          </p:cNvPr>
          <p:cNvSpPr/>
          <p:nvPr/>
        </p:nvSpPr>
        <p:spPr>
          <a:xfrm>
            <a:off x="3374248" y="4550146"/>
            <a:ext cx="1004140" cy="100414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dirty="0">
                <a:latin typeface="Amasis MT Pro Black" panose="02040A04050005020304" pitchFamily="18" charset="0"/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82756B-DF3A-8CA8-6B91-D45A5E375701}"/>
              </a:ext>
            </a:extLst>
          </p:cNvPr>
          <p:cNvSpPr/>
          <p:nvPr/>
        </p:nvSpPr>
        <p:spPr>
          <a:xfrm>
            <a:off x="6089277" y="3625666"/>
            <a:ext cx="1004140" cy="100414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dirty="0">
                <a:latin typeface="Amasis MT Pro Black" panose="02040A04050005020304" pitchFamily="18" charset="0"/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C86242-2EE9-817C-0AB2-B328D4811276}"/>
              </a:ext>
            </a:extLst>
          </p:cNvPr>
          <p:cNvSpPr/>
          <p:nvPr/>
        </p:nvSpPr>
        <p:spPr>
          <a:xfrm>
            <a:off x="8646908" y="1674963"/>
            <a:ext cx="1004140" cy="100414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dirty="0">
                <a:latin typeface="Amasis MT Pro Black" panose="02040A04050005020304" pitchFamily="18" charset="0"/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8B0D6CE-8517-E054-FFBC-16340B69D6BC}"/>
              </a:ext>
            </a:extLst>
          </p:cNvPr>
          <p:cNvSpPr/>
          <p:nvPr/>
        </p:nvSpPr>
        <p:spPr>
          <a:xfrm>
            <a:off x="11350615" y="4315126"/>
            <a:ext cx="705665" cy="705665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masis MT Pro Black" panose="02040A040500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0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1A8B803-9C71-8C42-BA2C-F3C19814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1" y="191093"/>
            <a:ext cx="3850639" cy="128033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740A5EF-00F1-ACEC-B159-279C5EBD38D9}"/>
              </a:ext>
            </a:extLst>
          </p:cNvPr>
          <p:cNvGrpSpPr/>
          <p:nvPr/>
        </p:nvGrpSpPr>
        <p:grpSpPr>
          <a:xfrm>
            <a:off x="381001" y="0"/>
            <a:ext cx="1971922" cy="6858000"/>
            <a:chOff x="381001" y="0"/>
            <a:chExt cx="197192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63D221-97E4-8347-A308-521D49D3DC6A}"/>
                </a:ext>
              </a:extLst>
            </p:cNvPr>
            <p:cNvSpPr/>
            <p:nvPr/>
          </p:nvSpPr>
          <p:spPr>
            <a:xfrm>
              <a:off x="397565" y="0"/>
              <a:ext cx="1928194" cy="6858000"/>
            </a:xfrm>
            <a:prstGeom prst="rect">
              <a:avLst/>
            </a:prstGeom>
            <a:solidFill>
              <a:srgbClr val="164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7E9C669-90DD-FFA5-0DE9-4912D0314E07}"/>
                </a:ext>
              </a:extLst>
            </p:cNvPr>
            <p:cNvGrpSpPr/>
            <p:nvPr/>
          </p:nvGrpSpPr>
          <p:grpSpPr>
            <a:xfrm>
              <a:off x="381001" y="468428"/>
              <a:ext cx="1971922" cy="5547552"/>
              <a:chOff x="381001" y="468428"/>
              <a:chExt cx="1971922" cy="55475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42BD29C-B044-73C5-79BC-22F9027ED963}"/>
                  </a:ext>
                </a:extLst>
              </p:cNvPr>
              <p:cNvSpPr txBox="1"/>
              <p:nvPr/>
            </p:nvSpPr>
            <p:spPr>
              <a:xfrm>
                <a:off x="410154" y="989189"/>
                <a:ext cx="1942769" cy="12311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Soirée du Test Logiciel Bordeaux</a:t>
                </a:r>
              </a:p>
            </p:txBody>
          </p:sp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521CDA2B-33AB-E63C-FEF7-E7BF5ACBB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209" y="2902225"/>
                <a:ext cx="579782" cy="579782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6D3946-E409-B9A4-9163-3CFE3F3806B9}"/>
                  </a:ext>
                </a:extLst>
              </p:cNvPr>
              <p:cNvSpPr txBox="1"/>
              <p:nvPr/>
            </p:nvSpPr>
            <p:spPr>
              <a:xfrm>
                <a:off x="427383" y="3577293"/>
                <a:ext cx="1908313" cy="723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21 mars 2024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17h00 à 22h30</a:t>
                </a:r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46F80EC-C0B4-75F3-2814-C70561C8B79D}"/>
                  </a:ext>
                </a:extLst>
              </p:cNvPr>
              <p:cNvCxnSpPr/>
              <p:nvPr/>
            </p:nvCxnSpPr>
            <p:spPr>
              <a:xfrm>
                <a:off x="616226" y="2663687"/>
                <a:ext cx="1441174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E13A9CB-8A6E-40F2-E0BD-20D17B769B37}"/>
                  </a:ext>
                </a:extLst>
              </p:cNvPr>
              <p:cNvCxnSpPr/>
              <p:nvPr/>
            </p:nvCxnSpPr>
            <p:spPr>
              <a:xfrm>
                <a:off x="619539" y="4644887"/>
                <a:ext cx="1441174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B24840A1-9E9F-004E-68DD-B5F3678DA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01" y="4731025"/>
                <a:ext cx="593035" cy="593035"/>
              </a:xfrm>
              <a:prstGeom prst="rect">
                <a:avLst/>
              </a:prstGeom>
            </p:spPr>
          </p:pic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3B58A9C-D12A-66E0-F701-8B6316D8CE09}"/>
                  </a:ext>
                </a:extLst>
              </p:cNvPr>
              <p:cNvSpPr txBox="1"/>
              <p:nvPr/>
            </p:nvSpPr>
            <p:spPr>
              <a:xfrm>
                <a:off x="430697" y="5369649"/>
                <a:ext cx="19083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Epitech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, Bordeaux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endParaRP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A6C90B6-9C4F-6BFE-0080-D1EB28A155BA}"/>
                  </a:ext>
                </a:extLst>
              </p:cNvPr>
              <p:cNvSpPr txBox="1"/>
              <p:nvPr/>
            </p:nvSpPr>
            <p:spPr>
              <a:xfrm>
                <a:off x="392927" y="468428"/>
                <a:ext cx="1942769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2ème édition de la</a:t>
                </a: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BB1C934-C69A-B945-EC43-F71DA1C3928C}"/>
              </a:ext>
            </a:extLst>
          </p:cNvPr>
          <p:cNvSpPr txBox="1"/>
          <p:nvPr/>
        </p:nvSpPr>
        <p:spPr>
          <a:xfrm>
            <a:off x="3396838" y="1651494"/>
            <a:ext cx="6770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Merci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votre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écoute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B7F22-9C5F-22B1-4E73-0C373A0613C3}"/>
              </a:ext>
            </a:extLst>
          </p:cNvPr>
          <p:cNvSpPr txBox="1"/>
          <p:nvPr/>
        </p:nvSpPr>
        <p:spPr>
          <a:xfrm>
            <a:off x="3694385" y="4452453"/>
            <a:ext cx="330024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Questionnaire de satisfaction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(anonyme)</a:t>
            </a:r>
          </a:p>
        </p:txBody>
      </p:sp>
      <p:pic>
        <p:nvPicPr>
          <p:cNvPr id="6" name="Image 5" descr="Une image contenant motif, texte, point&#10;&#10;Description générée automatiquement">
            <a:extLst>
              <a:ext uri="{FF2B5EF4-FFF2-40B4-BE49-F238E27FC236}">
                <a16:creationId xmlns:a16="http://schemas.microsoft.com/office/drawing/2014/main" id="{B293CA25-FA39-B686-F4CF-2FA888DE6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40" y="3696932"/>
            <a:ext cx="2834639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4618-B790-2908-1D24-33E5F55A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03FEAB02-3F80-C712-CC5E-B5A8ABF4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622" y="1710452"/>
            <a:ext cx="6170756" cy="126539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7200" dirty="0"/>
              <a:t>Phase 1 : réagir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7ED0986-87FE-7705-0350-9A0D96E6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08" y="3352800"/>
            <a:ext cx="1973267" cy="1970788"/>
          </a:xfrm>
          <a:prstGeom prst="rect">
            <a:avLst/>
          </a:prstGeom>
        </p:spPr>
      </p:pic>
      <p:sp>
        <p:nvSpPr>
          <p:cNvPr id="5" name="Titre 6">
            <a:extLst>
              <a:ext uri="{FF2B5EF4-FFF2-40B4-BE49-F238E27FC236}">
                <a16:creationId xmlns:a16="http://schemas.microsoft.com/office/drawing/2014/main" id="{F1CA382C-AF44-3BCE-A62E-105225521041}"/>
              </a:ext>
            </a:extLst>
          </p:cNvPr>
          <p:cNvSpPr txBox="1">
            <a:spLocks/>
          </p:cNvSpPr>
          <p:nvPr/>
        </p:nvSpPr>
        <p:spPr>
          <a:xfrm>
            <a:off x="3245578" y="4045129"/>
            <a:ext cx="5898423" cy="126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dirty="0">
                <a:solidFill>
                  <a:srgbClr val="FF0000"/>
                </a:solidFill>
              </a:rPr>
              <a:t>Equipe Test / QA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46D1C5-B1BE-FFD1-D2B5-034D6FCC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5855">
            <a:off x="9564311" y="2323545"/>
            <a:ext cx="1644545" cy="28702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9DDA5D-70BC-784C-799C-5D3C49E7F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583" y="5018314"/>
            <a:ext cx="1574306" cy="12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C14F2-11A4-D66E-F932-23D4F404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73775912-8C8B-1EC4-F326-10BDD65B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049748"/>
            <a:ext cx="726059" cy="763555"/>
          </a:xfrm>
          <a:prstGeom prst="rect">
            <a:avLst/>
          </a:prstGeom>
        </p:spPr>
      </p:pic>
      <p:pic>
        <p:nvPicPr>
          <p:cNvPr id="6" name="Image 5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C9545494-33DC-4B29-4A34-4E138940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50" y="3755272"/>
            <a:ext cx="726059" cy="763555"/>
          </a:xfrm>
          <a:prstGeom prst="rect">
            <a:avLst/>
          </a:prstGeom>
        </p:spPr>
      </p:pic>
      <p:pic>
        <p:nvPicPr>
          <p:cNvPr id="7" name="Image 6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FFA45193-80B3-BA9E-CEC1-73865D04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43" y="2431525"/>
            <a:ext cx="726059" cy="763555"/>
          </a:xfrm>
          <a:prstGeom prst="rect">
            <a:avLst/>
          </a:prstGeom>
        </p:spPr>
      </p:pic>
      <p:pic>
        <p:nvPicPr>
          <p:cNvPr id="8" name="Image 7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1B764974-113D-CC35-7C7E-4394F673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2" y="5509878"/>
            <a:ext cx="726059" cy="763555"/>
          </a:xfrm>
          <a:prstGeom prst="rect">
            <a:avLst/>
          </a:prstGeom>
        </p:spPr>
      </p:pic>
      <p:pic>
        <p:nvPicPr>
          <p:cNvPr id="9" name="Image 8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9EFFF0DE-7C7A-93C0-1A49-D9642D03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410" y="3948480"/>
            <a:ext cx="726059" cy="763555"/>
          </a:xfrm>
          <a:prstGeom prst="rect">
            <a:avLst/>
          </a:prstGeom>
        </p:spPr>
      </p:pic>
      <p:pic>
        <p:nvPicPr>
          <p:cNvPr id="10" name="Image 9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78C26CF9-96CA-783C-238C-DF1F606D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81" y="5465435"/>
            <a:ext cx="726059" cy="763555"/>
          </a:xfrm>
          <a:prstGeom prst="rect">
            <a:avLst/>
          </a:prstGeom>
        </p:spPr>
      </p:pic>
      <p:pic>
        <p:nvPicPr>
          <p:cNvPr id="11" name="Image 10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F27C6164-E057-2C04-3843-95419341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9" y="4042952"/>
            <a:ext cx="726059" cy="763555"/>
          </a:xfrm>
          <a:prstGeom prst="rect">
            <a:avLst/>
          </a:prstGeom>
        </p:spPr>
      </p:pic>
      <p:pic>
        <p:nvPicPr>
          <p:cNvPr id="12" name="Image 11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0B597CEE-6A8E-2E00-4F4D-64924975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90" y="5838318"/>
            <a:ext cx="726059" cy="763555"/>
          </a:xfrm>
          <a:prstGeom prst="rect">
            <a:avLst/>
          </a:prstGeom>
        </p:spPr>
      </p:pic>
      <p:pic>
        <p:nvPicPr>
          <p:cNvPr id="17" name="Image 16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F4082264-A152-2CF9-025E-23E70680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44" y="933062"/>
            <a:ext cx="726059" cy="763555"/>
          </a:xfrm>
          <a:prstGeom prst="rect">
            <a:avLst/>
          </a:prstGeom>
        </p:spPr>
      </p:pic>
      <p:pic>
        <p:nvPicPr>
          <p:cNvPr id="18" name="Image 17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AC704F91-9142-3108-0E0B-C1C5E118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73" y="2573135"/>
            <a:ext cx="726059" cy="763555"/>
          </a:xfrm>
          <a:prstGeom prst="rect">
            <a:avLst/>
          </a:prstGeom>
        </p:spPr>
      </p:pic>
      <p:pic>
        <p:nvPicPr>
          <p:cNvPr id="19" name="Image 18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AB39D907-4E9A-578F-569D-FAF85293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000" y="1314839"/>
            <a:ext cx="726059" cy="763555"/>
          </a:xfrm>
          <a:prstGeom prst="rect">
            <a:avLst/>
          </a:prstGeom>
        </p:spPr>
      </p:pic>
      <p:pic>
        <p:nvPicPr>
          <p:cNvPr id="20" name="Image 19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330C7DD8-A9A8-0B73-E7B6-D2C8DCB6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28" y="4184561"/>
            <a:ext cx="726059" cy="763555"/>
          </a:xfrm>
          <a:prstGeom prst="rect">
            <a:avLst/>
          </a:prstGeom>
        </p:spPr>
      </p:pic>
      <p:pic>
        <p:nvPicPr>
          <p:cNvPr id="21" name="Image 20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602024C8-DE4F-A4FB-C18A-C350AFEC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000" y="2544489"/>
            <a:ext cx="726059" cy="763555"/>
          </a:xfrm>
          <a:prstGeom prst="rect">
            <a:avLst/>
          </a:prstGeom>
        </p:spPr>
      </p:pic>
      <p:pic>
        <p:nvPicPr>
          <p:cNvPr id="22" name="Image 21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A04DD062-7426-E4E9-656F-4DEA56D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29" y="4184562"/>
            <a:ext cx="726059" cy="763555"/>
          </a:xfrm>
          <a:prstGeom prst="rect">
            <a:avLst/>
          </a:prstGeom>
        </p:spPr>
      </p:pic>
      <p:pic>
        <p:nvPicPr>
          <p:cNvPr id="23" name="Image 22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222C74D1-7ECF-B322-00B9-C9824FA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556" y="2926266"/>
            <a:ext cx="726059" cy="763555"/>
          </a:xfrm>
          <a:prstGeom prst="rect">
            <a:avLst/>
          </a:prstGeom>
        </p:spPr>
      </p:pic>
      <p:pic>
        <p:nvPicPr>
          <p:cNvPr id="24" name="Image 23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BF72434E-951D-5798-275A-E920E6C9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88" y="1157120"/>
            <a:ext cx="726059" cy="763555"/>
          </a:xfrm>
          <a:prstGeom prst="rect">
            <a:avLst/>
          </a:prstGeom>
        </p:spPr>
      </p:pic>
      <p:pic>
        <p:nvPicPr>
          <p:cNvPr id="25" name="Image 24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E2234C79-52CB-459E-0A60-E188F021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17" y="2797193"/>
            <a:ext cx="726059" cy="763555"/>
          </a:xfrm>
          <a:prstGeom prst="rect">
            <a:avLst/>
          </a:prstGeom>
        </p:spPr>
      </p:pic>
      <p:pic>
        <p:nvPicPr>
          <p:cNvPr id="26" name="Image 25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81B761BD-D452-953F-7C57-4CD667D8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019" y="1490813"/>
            <a:ext cx="726059" cy="763555"/>
          </a:xfrm>
          <a:prstGeom prst="rect">
            <a:avLst/>
          </a:prstGeom>
        </p:spPr>
      </p:pic>
      <p:pic>
        <p:nvPicPr>
          <p:cNvPr id="27" name="Image 26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4BA0BC3A-E12C-F349-4837-6CBC54A7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130" y="5549069"/>
            <a:ext cx="726059" cy="763555"/>
          </a:xfrm>
          <a:prstGeom prst="rect">
            <a:avLst/>
          </a:prstGeom>
        </p:spPr>
      </p:pic>
      <p:pic>
        <p:nvPicPr>
          <p:cNvPr id="28" name="Image 27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2CB5EFF4-4DF7-3A61-0E08-AB2360E6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70" y="5549069"/>
            <a:ext cx="726059" cy="763555"/>
          </a:xfrm>
          <a:prstGeom prst="rect">
            <a:avLst/>
          </a:prstGeom>
        </p:spPr>
      </p:pic>
      <p:pic>
        <p:nvPicPr>
          <p:cNvPr id="29" name="Image 28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823A9CE5-1E6F-7A62-757D-BC1BDEED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70" y="5721875"/>
            <a:ext cx="726059" cy="763555"/>
          </a:xfrm>
          <a:prstGeom prst="rect">
            <a:avLst/>
          </a:prstGeom>
        </p:spPr>
      </p:pic>
      <p:pic>
        <p:nvPicPr>
          <p:cNvPr id="30" name="Image 29" descr="Une image contenant symbole, clipart, logo, Graphique&#10;&#10;Description générée automatiquement">
            <a:extLst>
              <a:ext uri="{FF2B5EF4-FFF2-40B4-BE49-F238E27FC236}">
                <a16:creationId xmlns:a16="http://schemas.microsoft.com/office/drawing/2014/main" id="{CFCF7408-ADF9-9C87-D858-D42AC734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790" y="4227013"/>
            <a:ext cx="726059" cy="76355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1CF9433-6266-6F02-2198-2B8AA52DFB9A}"/>
              </a:ext>
            </a:extLst>
          </p:cNvPr>
          <p:cNvSpPr txBox="1"/>
          <p:nvPr/>
        </p:nvSpPr>
        <p:spPr>
          <a:xfrm>
            <a:off x="10622720" y="3677766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94973D-2963-EAAA-69F5-CFD0969645C0}"/>
              </a:ext>
            </a:extLst>
          </p:cNvPr>
          <p:cNvSpPr txBox="1"/>
          <p:nvPr/>
        </p:nvSpPr>
        <p:spPr>
          <a:xfrm>
            <a:off x="2749776" y="3336690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7ACDC3-9049-8D70-29BE-9BB57CF7C08F}"/>
              </a:ext>
            </a:extLst>
          </p:cNvPr>
          <p:cNvSpPr txBox="1"/>
          <p:nvPr/>
        </p:nvSpPr>
        <p:spPr>
          <a:xfrm>
            <a:off x="8269569" y="844949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62FE43-6301-0BC3-065D-6E2A7552B816}"/>
              </a:ext>
            </a:extLst>
          </p:cNvPr>
          <p:cNvSpPr txBox="1"/>
          <p:nvPr/>
        </p:nvSpPr>
        <p:spPr>
          <a:xfrm>
            <a:off x="4300355" y="561825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19F25A-8187-F61A-C0D4-5AA14F8DA49C}"/>
              </a:ext>
            </a:extLst>
          </p:cNvPr>
          <p:cNvSpPr txBox="1"/>
          <p:nvPr/>
        </p:nvSpPr>
        <p:spPr>
          <a:xfrm>
            <a:off x="4459735" y="5172628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2F5A5A7-E392-BFE1-5984-597789FE73DD}"/>
              </a:ext>
            </a:extLst>
          </p:cNvPr>
          <p:cNvSpPr txBox="1"/>
          <p:nvPr/>
        </p:nvSpPr>
        <p:spPr>
          <a:xfrm>
            <a:off x="6473371" y="3560748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FCD484-5D02-52B3-6A0D-0EF5D3DEEE01}"/>
              </a:ext>
            </a:extLst>
          </p:cNvPr>
          <p:cNvSpPr txBox="1"/>
          <p:nvPr/>
        </p:nvSpPr>
        <p:spPr>
          <a:xfrm>
            <a:off x="933945" y="1490813"/>
            <a:ext cx="7260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B4D1-E7B9-B38A-AF65-AC811963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F28521E1-A0B3-99B6-5B22-1136579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1990263"/>
            <a:ext cx="10733314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7200" dirty="0"/>
              <a:t>Est-ce efficace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E8EF4-7BFC-C29D-BC02-876B9A18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65" y="3572893"/>
            <a:ext cx="443927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7D5B-F1B4-DFBF-56C3-79FCBC1F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6E0CBE4-1DAD-DA0F-57B5-DD75580E487D}"/>
              </a:ext>
            </a:extLst>
          </p:cNvPr>
          <p:cNvGrpSpPr/>
          <p:nvPr/>
        </p:nvGrpSpPr>
        <p:grpSpPr>
          <a:xfrm>
            <a:off x="5335862" y="2568059"/>
            <a:ext cx="6454133" cy="3036156"/>
            <a:chOff x="143891" y="3588761"/>
            <a:chExt cx="6454133" cy="30361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1A8E219-1CC8-5616-B110-8A9F30EE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91" y="3588761"/>
              <a:ext cx="6454133" cy="3036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ABB05A5-EBF4-B5F5-EB7B-AE92C6DB84B6}"/>
                </a:ext>
              </a:extLst>
            </p:cNvPr>
            <p:cNvCxnSpPr/>
            <p:nvPr/>
          </p:nvCxnSpPr>
          <p:spPr>
            <a:xfrm flipH="1">
              <a:off x="774722" y="3726370"/>
              <a:ext cx="3906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818C9D9-7A10-F476-AFB3-D1BE9418C55D}"/>
                </a:ext>
              </a:extLst>
            </p:cNvPr>
            <p:cNvCxnSpPr/>
            <p:nvPr/>
          </p:nvCxnSpPr>
          <p:spPr>
            <a:xfrm flipH="1">
              <a:off x="5636197" y="6190203"/>
              <a:ext cx="390690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5FB7F655-12B9-86AF-11B1-8A5305EB5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2" y="2922906"/>
            <a:ext cx="4315427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re 6">
            <a:extLst>
              <a:ext uri="{FF2B5EF4-FFF2-40B4-BE49-F238E27FC236}">
                <a16:creationId xmlns:a16="http://schemas.microsoft.com/office/drawing/2014/main" id="{574ED232-BB00-9391-5E38-A78BC1DA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5498951"/>
            <a:ext cx="3733800" cy="2008277"/>
          </a:xfrm>
        </p:spPr>
        <p:txBody>
          <a:bodyPr anchor="t">
            <a:normAutofit/>
          </a:bodyPr>
          <a:lstStyle/>
          <a:p>
            <a:pPr algn="ctr"/>
            <a:r>
              <a:rPr lang="fr-FR" sz="2400" dirty="0"/>
              <a:t>Temps passé en maintenance (%)</a:t>
            </a:r>
          </a:p>
        </p:txBody>
      </p:sp>
      <p:sp>
        <p:nvSpPr>
          <p:cNvPr id="18" name="Titre 6">
            <a:extLst>
              <a:ext uri="{FF2B5EF4-FFF2-40B4-BE49-F238E27FC236}">
                <a16:creationId xmlns:a16="http://schemas.microsoft.com/office/drawing/2014/main" id="{F3926BA9-B567-72DF-20E1-DBA017F5E800}"/>
              </a:ext>
            </a:extLst>
          </p:cNvPr>
          <p:cNvSpPr txBox="1">
            <a:spLocks/>
          </p:cNvSpPr>
          <p:nvPr/>
        </p:nvSpPr>
        <p:spPr>
          <a:xfrm>
            <a:off x="6172562" y="5853861"/>
            <a:ext cx="4780735" cy="200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Nombre de bugs en production</a:t>
            </a:r>
          </a:p>
        </p:txBody>
      </p:sp>
      <p:sp>
        <p:nvSpPr>
          <p:cNvPr id="19" name="Titre 6">
            <a:extLst>
              <a:ext uri="{FF2B5EF4-FFF2-40B4-BE49-F238E27FC236}">
                <a16:creationId xmlns:a16="http://schemas.microsoft.com/office/drawing/2014/main" id="{1E2D6B40-B208-4BBB-52DF-8E73F1603E02}"/>
              </a:ext>
            </a:extLst>
          </p:cNvPr>
          <p:cNvSpPr txBox="1">
            <a:spLocks/>
          </p:cNvSpPr>
          <p:nvPr/>
        </p:nvSpPr>
        <p:spPr>
          <a:xfrm>
            <a:off x="0" y="1408821"/>
            <a:ext cx="7064465" cy="200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 indicateurs principaux :</a:t>
            </a:r>
          </a:p>
        </p:txBody>
      </p:sp>
    </p:spTree>
    <p:extLst>
      <p:ext uri="{BB962C8B-B14F-4D97-AF65-F5344CB8AC3E}">
        <p14:creationId xmlns:p14="http://schemas.microsoft.com/office/powerpoint/2010/main" val="27868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14DA-AE0F-4111-99B4-DAA8FBF1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D029F94A-E49A-9110-2891-CB35310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924" y="1621395"/>
            <a:ext cx="9584151" cy="126539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7200" dirty="0"/>
              <a:t>Phase 2 : investir en test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050F1C2-6A7D-413A-2434-02144720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508" y="3352800"/>
            <a:ext cx="1973267" cy="1970788"/>
          </a:xfrm>
          <a:prstGeom prst="rect">
            <a:avLst/>
          </a:prstGeom>
        </p:spPr>
      </p:pic>
      <p:sp>
        <p:nvSpPr>
          <p:cNvPr id="5" name="Titre 6">
            <a:extLst>
              <a:ext uri="{FF2B5EF4-FFF2-40B4-BE49-F238E27FC236}">
                <a16:creationId xmlns:a16="http://schemas.microsoft.com/office/drawing/2014/main" id="{9CD9564D-EB6B-AF0A-06E8-3355209DDB07}"/>
              </a:ext>
            </a:extLst>
          </p:cNvPr>
          <p:cNvSpPr txBox="1">
            <a:spLocks/>
          </p:cNvSpPr>
          <p:nvPr/>
        </p:nvSpPr>
        <p:spPr>
          <a:xfrm>
            <a:off x="3245578" y="4045129"/>
            <a:ext cx="5898423" cy="126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dirty="0">
                <a:solidFill>
                  <a:srgbClr val="00B050"/>
                </a:solidFill>
              </a:rPr>
              <a:t>Equipe Test / QA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0B7640-5F3B-1A97-78F9-573A1A50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1" y="2975847"/>
            <a:ext cx="2594570" cy="24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F6AEB7-BCE8-FFC0-7F95-01A91D1BC9DB}"/>
              </a:ext>
            </a:extLst>
          </p:cNvPr>
          <p:cNvCxnSpPr>
            <a:cxnSpLocks/>
          </p:cNvCxnSpPr>
          <p:nvPr/>
        </p:nvCxnSpPr>
        <p:spPr>
          <a:xfrm flipV="1">
            <a:off x="5480208" y="1854718"/>
            <a:ext cx="0" cy="3301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805572-3B64-40D9-A2D9-7B550EB5CC8A}"/>
              </a:ext>
            </a:extLst>
          </p:cNvPr>
          <p:cNvCxnSpPr>
            <a:cxnSpLocks/>
          </p:cNvCxnSpPr>
          <p:nvPr/>
        </p:nvCxnSpPr>
        <p:spPr>
          <a:xfrm>
            <a:off x="546592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39A6EAA-C8EB-E454-11B4-823357201E66}"/>
              </a:ext>
            </a:extLst>
          </p:cNvPr>
          <p:cNvCxnSpPr>
            <a:cxnSpLocks/>
          </p:cNvCxnSpPr>
          <p:nvPr/>
        </p:nvCxnSpPr>
        <p:spPr>
          <a:xfrm>
            <a:off x="5465921" y="2136321"/>
            <a:ext cx="3548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101F33-78C3-1CF7-6DBE-8AC3174D8D10}"/>
              </a:ext>
            </a:extLst>
          </p:cNvPr>
          <p:cNvCxnSpPr>
            <a:cxnSpLocks/>
          </p:cNvCxnSpPr>
          <p:nvPr/>
        </p:nvCxnSpPr>
        <p:spPr>
          <a:xfrm flipV="1">
            <a:off x="5480208" y="2155495"/>
            <a:ext cx="3519940" cy="300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F770109-B0E0-A39E-E603-A2AA95DEBFB2}"/>
              </a:ext>
            </a:extLst>
          </p:cNvPr>
          <p:cNvSpPr txBox="1"/>
          <p:nvPr/>
        </p:nvSpPr>
        <p:spPr>
          <a:xfrm>
            <a:off x="6582461" y="1757697"/>
            <a:ext cx="29893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Nb bugs dans le produit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DAAD20-F3E5-A7DD-3EC0-6846F42F1C4A}"/>
              </a:ext>
            </a:extLst>
          </p:cNvPr>
          <p:cNvSpPr txBox="1"/>
          <p:nvPr/>
        </p:nvSpPr>
        <p:spPr>
          <a:xfrm>
            <a:off x="10801768" y="3533746"/>
            <a:ext cx="12230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Bugs détectés en interne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8276D385-69E1-B3FA-6D01-C14FCEC8C8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26454" y="2402769"/>
            <a:ext cx="241565" cy="233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AAC5C29-C99C-B294-0544-3647197B97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50849" y="3310948"/>
            <a:ext cx="241565" cy="23369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08A6699-E09F-C849-6329-9BFA8D3D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37582" y="3755009"/>
            <a:ext cx="241565" cy="2336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85AB863-3569-2EF1-2A86-D6C0D3BA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73470" y="4369668"/>
            <a:ext cx="241565" cy="23369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0F8CBBA-4DB1-675C-FC81-F5080C146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05468" y="4796145"/>
            <a:ext cx="241565" cy="23369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730E7F3-610B-0D2F-FF76-336C6C60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81197" y="4428353"/>
            <a:ext cx="241565" cy="23369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4C8E891-BEFF-421E-C8C5-0EA87E6F64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56543" y="4331190"/>
            <a:ext cx="241565" cy="23369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C29B477-F4E3-6E27-D469-062DF4C5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04454" y="4199786"/>
            <a:ext cx="241565" cy="23369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304A162-94E3-8399-32F2-A4EC1855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0849" y="4745851"/>
            <a:ext cx="241565" cy="23369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587BA42C-59E7-213B-5938-AF0B3FCE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91813" y="4183602"/>
            <a:ext cx="241565" cy="23369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9ED29295-D2CA-1E1F-721B-D825359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27380" y="4834569"/>
            <a:ext cx="241565" cy="23369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7025B5-173A-B94F-B07B-DF5FD294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38187" y="4895732"/>
            <a:ext cx="241565" cy="23369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C526627-1137-1DEE-A46F-24D05F0DB552}"/>
              </a:ext>
            </a:extLst>
          </p:cNvPr>
          <p:cNvSpPr txBox="1"/>
          <p:nvPr/>
        </p:nvSpPr>
        <p:spPr>
          <a:xfrm>
            <a:off x="10801768" y="3251452"/>
            <a:ext cx="1199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Bugs en prod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E703F32-6333-97E6-6F8D-B7BB4D85F901}"/>
              </a:ext>
            </a:extLst>
          </p:cNvPr>
          <p:cNvCxnSpPr>
            <a:cxnSpLocks/>
          </p:cNvCxnSpPr>
          <p:nvPr/>
        </p:nvCxnSpPr>
        <p:spPr>
          <a:xfrm>
            <a:off x="1631338" y="5714779"/>
            <a:ext cx="7687922" cy="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F7C29C9-2177-2BD5-CA34-C0788C655575}"/>
              </a:ext>
            </a:extLst>
          </p:cNvPr>
          <p:cNvSpPr txBox="1"/>
          <p:nvPr/>
        </p:nvSpPr>
        <p:spPr>
          <a:xfrm>
            <a:off x="2919195" y="5409448"/>
            <a:ext cx="124462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DEV PHASE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6B7DEFB-607B-6981-8213-B2AFC094D29B}"/>
              </a:ext>
            </a:extLst>
          </p:cNvPr>
          <p:cNvSpPr txBox="1"/>
          <p:nvPr/>
        </p:nvSpPr>
        <p:spPr>
          <a:xfrm>
            <a:off x="6698879" y="5433082"/>
            <a:ext cx="1300612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PHASE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2A7AFEE-B932-B24B-DD2B-1F1929DE6A7B}"/>
              </a:ext>
            </a:extLst>
          </p:cNvPr>
          <p:cNvSpPr txBox="1"/>
          <p:nvPr/>
        </p:nvSpPr>
        <p:spPr>
          <a:xfrm>
            <a:off x="9319260" y="5573295"/>
            <a:ext cx="9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SDLC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D0966AF-8C75-7DF4-71F8-0292883F4196}"/>
              </a:ext>
            </a:extLst>
          </p:cNvPr>
          <p:cNvCxnSpPr>
            <a:cxnSpLocks/>
          </p:cNvCxnSpPr>
          <p:nvPr/>
        </p:nvCxnSpPr>
        <p:spPr>
          <a:xfrm flipH="1" flipV="1">
            <a:off x="1617051" y="1935353"/>
            <a:ext cx="14287" cy="3220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94686A-92D4-B56C-9ADC-28833494319F}"/>
              </a:ext>
            </a:extLst>
          </p:cNvPr>
          <p:cNvCxnSpPr>
            <a:cxnSpLocks/>
          </p:cNvCxnSpPr>
          <p:nvPr/>
        </p:nvCxnSpPr>
        <p:spPr>
          <a:xfrm>
            <a:off x="1617051" y="5137033"/>
            <a:ext cx="374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425DB7-F1D9-9FA2-CC75-04A9C9219ABC}"/>
              </a:ext>
            </a:extLst>
          </p:cNvPr>
          <p:cNvCxnSpPr>
            <a:cxnSpLocks/>
          </p:cNvCxnSpPr>
          <p:nvPr/>
        </p:nvCxnSpPr>
        <p:spPr>
          <a:xfrm flipV="1">
            <a:off x="3505776" y="2136321"/>
            <a:ext cx="1844675" cy="19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294BE713-C16E-7E7D-D8C5-0E8F7D3B318E}"/>
              </a:ext>
            </a:extLst>
          </p:cNvPr>
          <p:cNvSpPr txBox="1"/>
          <p:nvPr/>
        </p:nvSpPr>
        <p:spPr>
          <a:xfrm>
            <a:off x="91480" y="2727847"/>
            <a:ext cx="15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Bugs introduits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7E2E420-EAAF-4A15-9265-C0283E7C8E0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350451" y="1563043"/>
            <a:ext cx="21068" cy="42157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B0A1C3B-B721-AF67-5058-9FCDCBEF7B6E}"/>
              </a:ext>
            </a:extLst>
          </p:cNvPr>
          <p:cNvSpPr txBox="1"/>
          <p:nvPr/>
        </p:nvSpPr>
        <p:spPr>
          <a:xfrm>
            <a:off x="4837538" y="5778780"/>
            <a:ext cx="1067962" cy="2769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(DEV)DONE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3D75B76-7728-B25B-A3EC-35EBA54A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55608" y="2254517"/>
            <a:ext cx="241565" cy="23369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08384A3-6E57-024D-44B5-957351DC19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63125" y="2776487"/>
            <a:ext cx="241565" cy="23369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66FA77C-D5C8-ADE5-D69D-0D44C16A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62132" y="2254517"/>
            <a:ext cx="241565" cy="2336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68265DA-1693-062C-3EDB-BC1DF05266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86739" y="2604841"/>
            <a:ext cx="241565" cy="233698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0ABDCEF-0F8B-C8D6-B67A-B7378D81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85384" y="2863038"/>
            <a:ext cx="241565" cy="233698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A5AC06D1-335C-B0BC-9F14-2D51D145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5853" y="2732066"/>
            <a:ext cx="241565" cy="233698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AA1D427-02F0-36AD-42A7-A77DADD0E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6245" y="3329422"/>
            <a:ext cx="241565" cy="233698"/>
          </a:xfrm>
          <a:prstGeom prst="rect">
            <a:avLst/>
          </a:prstGeom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A0677A3C-812B-8C08-4324-93025D844834}"/>
              </a:ext>
            </a:extLst>
          </p:cNvPr>
          <p:cNvCxnSpPr>
            <a:cxnSpLocks/>
          </p:cNvCxnSpPr>
          <p:nvPr/>
        </p:nvCxnSpPr>
        <p:spPr>
          <a:xfrm flipV="1">
            <a:off x="1631338" y="2145759"/>
            <a:ext cx="1874438" cy="2991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AFCFCBF-C2E9-2F71-7D49-B08A701C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41" y="3051918"/>
            <a:ext cx="241565" cy="2336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97F720-D602-05F8-AD01-4E91CDD1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65" y="2461870"/>
            <a:ext cx="241565" cy="2336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961E80-B5E3-1BC9-3E85-4CE4C541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77" y="2965893"/>
            <a:ext cx="241565" cy="2336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0DD4443-E10E-85B3-C427-F3C45A94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45" y="3487863"/>
            <a:ext cx="241565" cy="2336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087810-37BD-1529-06ED-1F457225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78" y="2212667"/>
            <a:ext cx="241565" cy="23369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7095706D-4103-9AF6-7E58-7FA5FE4A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78" y="2746189"/>
            <a:ext cx="241565" cy="23369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A7582F3-7FD6-F498-06F2-F8DA15E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02" y="2487254"/>
            <a:ext cx="241565" cy="233698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35543411-4E43-9CA3-39C5-A3D6A1CD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70" y="2208562"/>
            <a:ext cx="241565" cy="233698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98232B61-5F65-4D42-AFD1-517A0CC9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1" y="2708324"/>
            <a:ext cx="241565" cy="233698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FA8674F2-BCDF-98CB-321E-9FD3B879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56" y="4140064"/>
            <a:ext cx="241565" cy="233698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79400258-7A50-AE1B-A246-207E82D8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73" y="4662034"/>
            <a:ext cx="241565" cy="233698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E7C229E7-0C8D-86C6-F3BF-4BB46B50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08" y="4140064"/>
            <a:ext cx="241565" cy="233698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8BB5E011-7657-718B-DEA3-5045E7A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76" y="4662034"/>
            <a:ext cx="241565" cy="233698"/>
          </a:xfrm>
          <a:prstGeom prst="rect">
            <a:avLst/>
          </a:prstGeom>
        </p:spPr>
      </p:pic>
      <p:pic>
        <p:nvPicPr>
          <p:cNvPr id="134" name="Image 133">
            <a:extLst>
              <a:ext uri="{FF2B5EF4-FFF2-40B4-BE49-F238E27FC236}">
                <a16:creationId xmlns:a16="http://schemas.microsoft.com/office/drawing/2014/main" id="{DB261CEA-39FD-48C7-5837-EEC85865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77" y="4792874"/>
            <a:ext cx="241565" cy="233698"/>
          </a:xfrm>
          <a:prstGeom prst="rect">
            <a:avLst/>
          </a:prstGeom>
        </p:spPr>
      </p:pic>
      <p:pic>
        <p:nvPicPr>
          <p:cNvPr id="136" name="Image 135">
            <a:extLst>
              <a:ext uri="{FF2B5EF4-FFF2-40B4-BE49-F238E27FC236}">
                <a16:creationId xmlns:a16="http://schemas.microsoft.com/office/drawing/2014/main" id="{437A6ABB-F5AA-CC39-63E6-EEEB3C04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46" y="4256913"/>
            <a:ext cx="241565" cy="233698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414EE9DF-D958-FF3E-7D8B-EA4E03E1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46" y="4291211"/>
            <a:ext cx="241565" cy="233698"/>
          </a:xfrm>
          <a:prstGeom prst="rect">
            <a:avLst/>
          </a:prstGeom>
        </p:spPr>
      </p:pic>
      <p:pic>
        <p:nvPicPr>
          <p:cNvPr id="138" name="Image 137">
            <a:extLst>
              <a:ext uri="{FF2B5EF4-FFF2-40B4-BE49-F238E27FC236}">
                <a16:creationId xmlns:a16="http://schemas.microsoft.com/office/drawing/2014/main" id="{1106A556-1F7D-11B5-A80F-B72B5FB5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77" y="3303182"/>
            <a:ext cx="241565" cy="233698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240554F5-2404-6ABF-E765-49E91A30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94" y="3825152"/>
            <a:ext cx="241565" cy="233698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B0132487-06DB-5A63-ACBA-8F8C287A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29" y="3303182"/>
            <a:ext cx="241565" cy="233698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1FBDC375-DF64-F7C1-7926-4A6D5A9C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52" y="4692046"/>
            <a:ext cx="241565" cy="233698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F1D38A18-D220-CC68-106F-E14B32A6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41" y="4328815"/>
            <a:ext cx="241565" cy="233698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4937A5CB-37F1-4BBA-DB90-C9B84DD2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62" y="3502773"/>
            <a:ext cx="241565" cy="233698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3AA22CD4-094D-FB6F-6AF7-941C0D35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03" y="4092109"/>
            <a:ext cx="241565" cy="233698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4C27146C-7938-7517-710A-E916A362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18" y="4563701"/>
            <a:ext cx="241565" cy="233698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5235ACA6-DB0B-B999-4F1D-BA7B3FD3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3" y="3775726"/>
            <a:ext cx="241565" cy="233698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E9782F36-7BE6-BB89-A61C-C46025073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99695" y="3384413"/>
            <a:ext cx="241565" cy="233698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F533995D-7BFF-BD0F-BFE7-28ED93FF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98301" y="3916093"/>
            <a:ext cx="241565" cy="233698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33624F9F-D38E-4BAE-A20C-83012A86CA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66444" y="3455743"/>
            <a:ext cx="241565" cy="233698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086B61CB-9DFA-512B-907B-73571786D0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55349" y="3685403"/>
            <a:ext cx="241565" cy="233698"/>
          </a:xfrm>
          <a:prstGeom prst="rect">
            <a:avLst/>
          </a:prstGeom>
        </p:spPr>
      </p:pic>
      <p:pic>
        <p:nvPicPr>
          <p:cNvPr id="157" name="Image 156">
            <a:extLst>
              <a:ext uri="{FF2B5EF4-FFF2-40B4-BE49-F238E27FC236}">
                <a16:creationId xmlns:a16="http://schemas.microsoft.com/office/drawing/2014/main" id="{810D7D5D-2033-9E79-5C92-5A223C70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40213" y="4550691"/>
            <a:ext cx="241565" cy="233698"/>
          </a:xfrm>
          <a:prstGeom prst="rect">
            <a:avLst/>
          </a:prstGeom>
        </p:spPr>
      </p:pic>
      <p:pic>
        <p:nvPicPr>
          <p:cNvPr id="158" name="Image 157">
            <a:extLst>
              <a:ext uri="{FF2B5EF4-FFF2-40B4-BE49-F238E27FC236}">
                <a16:creationId xmlns:a16="http://schemas.microsoft.com/office/drawing/2014/main" id="{38A63856-A183-2471-C3C0-BFD3BD6B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33011" y="2992658"/>
            <a:ext cx="241565" cy="233698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8BE5EDD5-9913-200C-CA8A-B63D502BA5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198" y="3650595"/>
            <a:ext cx="241565" cy="233698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F68BEE52-8710-8F69-3B67-63E835635C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60203" y="3273102"/>
            <a:ext cx="241565" cy="23369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CD3CD7B1-E6AA-0EF9-8EF8-03B1A03E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736858" y="2687316"/>
            <a:ext cx="241565" cy="233698"/>
          </a:xfrm>
          <a:prstGeom prst="rect">
            <a:avLst/>
          </a:prstGeom>
        </p:spPr>
      </p:pic>
      <p:pic>
        <p:nvPicPr>
          <p:cNvPr id="164" name="Image 163">
            <a:extLst>
              <a:ext uri="{FF2B5EF4-FFF2-40B4-BE49-F238E27FC236}">
                <a16:creationId xmlns:a16="http://schemas.microsoft.com/office/drawing/2014/main" id="{09794D41-7117-CB40-90EF-DB95CBF0A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05001" y="2226966"/>
            <a:ext cx="241565" cy="233698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638584CC-B70C-411E-D91C-35372F98AE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49211" y="2226966"/>
            <a:ext cx="241565" cy="2336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900FF-36A0-E57C-1BCA-A5FEED156EB5}"/>
              </a:ext>
            </a:extLst>
          </p:cNvPr>
          <p:cNvSpPr/>
          <p:nvPr/>
        </p:nvSpPr>
        <p:spPr>
          <a:xfrm>
            <a:off x="274321" y="1490472"/>
            <a:ext cx="5097198" cy="473658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941181-6479-6599-BB1D-33FCCEEC52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49120" y="3308381"/>
            <a:ext cx="241565" cy="23369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E0F2690-15F8-D94D-EBEA-80A86C55D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35853" y="3752442"/>
            <a:ext cx="241565" cy="2336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7D0230D-D623-22D3-8115-3F9AA5DAB3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71741" y="4367101"/>
            <a:ext cx="241565" cy="2336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17D839B-7575-665E-9EFB-F65611D061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03739" y="4793578"/>
            <a:ext cx="241565" cy="23369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2C8E732-E3E5-179B-7440-CA473B52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79468" y="4425786"/>
            <a:ext cx="241565" cy="23369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DA32849-FB1D-5ADA-3B2C-E9A861CEB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54814" y="4328623"/>
            <a:ext cx="241565" cy="23369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BBA091C-8D1A-3D78-1B9F-674F2C38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02725" y="4197219"/>
            <a:ext cx="241565" cy="23369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0008E49C-9168-C0AB-ED58-559CE6EA74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99120" y="4743284"/>
            <a:ext cx="241565" cy="233698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09C8405B-3A2B-B077-8746-96A9142F03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90084" y="4181035"/>
            <a:ext cx="241565" cy="233698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565E5925-EB22-9D42-5EE8-4B09FEAA68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25651" y="4832002"/>
            <a:ext cx="241565" cy="233698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396107B0-CB2D-72C1-2249-F1736345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36458" y="4893165"/>
            <a:ext cx="241565" cy="233698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1C7B3BCF-A574-3B22-E2F7-F9CACF32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4124" y="2729499"/>
            <a:ext cx="241565" cy="233698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6BFD9522-B6F3-D06E-FBAA-8FD130F0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64516" y="3326855"/>
            <a:ext cx="241565" cy="233698"/>
          </a:xfrm>
          <a:prstGeom prst="rect">
            <a:avLst/>
          </a:prstGeom>
        </p:spPr>
      </p:pic>
      <p:sp>
        <p:nvSpPr>
          <p:cNvPr id="156" name="ZoneTexte 155">
            <a:extLst>
              <a:ext uri="{FF2B5EF4-FFF2-40B4-BE49-F238E27FC236}">
                <a16:creationId xmlns:a16="http://schemas.microsoft.com/office/drawing/2014/main" id="{3D396819-8A4D-0A20-9B31-F2B2101254BB}"/>
              </a:ext>
            </a:extLst>
          </p:cNvPr>
          <p:cNvSpPr txBox="1"/>
          <p:nvPr/>
        </p:nvSpPr>
        <p:spPr>
          <a:xfrm>
            <a:off x="7757078" y="3695025"/>
            <a:ext cx="122707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Test effort</a:t>
            </a:r>
          </a:p>
        </p:txBody>
      </p:sp>
    </p:spTree>
    <p:extLst>
      <p:ext uri="{BB962C8B-B14F-4D97-AF65-F5344CB8AC3E}">
        <p14:creationId xmlns:p14="http://schemas.microsoft.com/office/powerpoint/2010/main" val="17326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0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20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9" grpId="0"/>
      <p:bldP spid="51" grpId="0" animBg="1"/>
      <p:bldP spid="130" grpId="0" animBg="1"/>
      <p:bldP spid="5" grpId="0" animBg="1"/>
      <p:bldP spid="15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2bc827-21a8-46ee-b264-b49578575baa">
      <Terms xmlns="http://schemas.microsoft.com/office/infopath/2007/PartnerControls"/>
    </lcf76f155ced4ddcb4097134ff3c332f>
    <TaxCatchAll xmlns="e2364019-f50e-4bac-90c4-3ae5ae97898c" xsi:nil="true"/>
    <SharedWithUsers xmlns="e2364019-f50e-4bac-90c4-3ae5ae97898c">
      <UserInfo>
        <DisplayName>Danka DANA</DisplayName>
        <AccountId>15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3A259FA45AD42823378B8D72AD0E4" ma:contentTypeVersion="18" ma:contentTypeDescription="Crée un document." ma:contentTypeScope="" ma:versionID="ebb203675417fb1cbf1f4e779204ab1a">
  <xsd:schema xmlns:xsd="http://www.w3.org/2001/XMLSchema" xmlns:xs="http://www.w3.org/2001/XMLSchema" xmlns:p="http://schemas.microsoft.com/office/2006/metadata/properties" xmlns:ns2="e2364019-f50e-4bac-90c4-3ae5ae97898c" xmlns:ns3="a32bc827-21a8-46ee-b264-b49578575baa" targetNamespace="http://schemas.microsoft.com/office/2006/metadata/properties" ma:root="true" ma:fieldsID="9112c8bfe688c9cbf1bb69156a1d662f" ns2:_="" ns3:_="">
    <xsd:import namespace="e2364019-f50e-4bac-90c4-3ae5ae97898c"/>
    <xsd:import namespace="a32bc827-21a8-46ee-b264-b49578575ba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64019-f50e-4bac-90c4-3ae5ae9789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019d3b6-f683-4e64-b4bc-aef3968ac4be}" ma:internalName="TaxCatchAll" ma:showField="CatchAllData" ma:web="e2364019-f50e-4bac-90c4-3ae5ae9789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bc827-21a8-46ee-b264-b49578575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49071263-3c80-461d-8359-fb76bde0ee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6AF1E0-FC96-4F64-B481-69E132EE97C7}">
  <ds:schemaRefs>
    <ds:schemaRef ds:uri="a32bc827-21a8-46ee-b264-b49578575baa"/>
    <ds:schemaRef ds:uri="e2364019-f50e-4bac-90c4-3ae5ae9789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237F25-F41A-42D1-9A7E-2ED5DB5D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7A2540-D25D-4093-8C77-48B3C2A4E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64019-f50e-4bac-90c4-3ae5ae97898c"/>
    <ds:schemaRef ds:uri="a32bc827-21a8-46ee-b264-b49578575b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680</Words>
  <Application>Microsoft Office PowerPoint</Application>
  <PresentationFormat>Widescreen</PresentationFormat>
  <Paragraphs>273</Paragraphs>
  <Slides>34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Thème Office</vt:lpstr>
      <vt:lpstr>Conception personnalisée</vt:lpstr>
      <vt:lpstr>PowerPoint Presentation</vt:lpstr>
      <vt:lpstr>PowerPoint Presentation</vt:lpstr>
      <vt:lpstr>Il était une fois…</vt:lpstr>
      <vt:lpstr>Phase 1 : réagir</vt:lpstr>
      <vt:lpstr>PowerPoint Presentation</vt:lpstr>
      <vt:lpstr>Est-ce efficace ?</vt:lpstr>
      <vt:lpstr>Temps passé en maintenance (%)</vt:lpstr>
      <vt:lpstr>Phase 2 : investir en test</vt:lpstr>
      <vt:lpstr>PowerPoint Presentation</vt:lpstr>
      <vt:lpstr>Est-ce efficace ?</vt:lpstr>
      <vt:lpstr>Taux de fuite (%)</vt:lpstr>
      <vt:lpstr>Phase 3 : Améliorer les pratiques</vt:lpstr>
      <vt:lpstr>PowerPoint Presentation</vt:lpstr>
      <vt:lpstr>PowerPoint Presentation</vt:lpstr>
      <vt:lpstr>PowerPoint Presentation</vt:lpstr>
      <vt:lpstr>PowerPoint Presentation</vt:lpstr>
      <vt:lpstr>Est-ce efficace ?</vt:lpstr>
      <vt:lpstr>Taux de fuite (%)</vt:lpstr>
      <vt:lpstr>Taux de fuite (%)</vt:lpstr>
      <vt:lpstr>Phase 4 : Quality Engineering</vt:lpstr>
      <vt:lpstr>PowerPoint Presentation</vt:lpstr>
      <vt:lpstr>PowerPoint Presentation</vt:lpstr>
      <vt:lpstr>Est-ce efficace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 vous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MAZZONI</dc:creator>
  <cp:lastModifiedBy>Danka DANA</cp:lastModifiedBy>
  <cp:revision>3</cp:revision>
  <dcterms:created xsi:type="dcterms:W3CDTF">2023-04-13T12:16:19Z</dcterms:created>
  <dcterms:modified xsi:type="dcterms:W3CDTF">2024-03-20T07:52:50Z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0x01010008D3A259FA45AD42823378B8D72AD0E4</vt:lpwstr>
  </property>
</Properties>
</file>