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87" r:id="rId5"/>
    <p:sldId id="473" r:id="rId6"/>
    <p:sldId id="466" r:id="rId7"/>
    <p:sldId id="471" r:id="rId8"/>
    <p:sldId id="474" r:id="rId9"/>
    <p:sldId id="475" r:id="rId10"/>
    <p:sldId id="477" r:id="rId11"/>
    <p:sldId id="476" r:id="rId12"/>
  </p:sldIdLst>
  <p:sldSz cx="12192000" cy="6858000"/>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shley Kibler" initials="AK"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ACF8"/>
    <a:srgbClr val="07244B"/>
    <a:srgbClr val="072237"/>
    <a:srgbClr val="9DC7EC"/>
    <a:srgbClr val="00FFFF"/>
    <a:srgbClr val="108285"/>
    <a:srgbClr val="328FCD"/>
    <a:srgbClr val="00FF00"/>
    <a:srgbClr val="26ABE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3815" autoAdjust="0"/>
  </p:normalViewPr>
  <p:slideViewPr>
    <p:cSldViewPr snapToGrid="0">
      <p:cViewPr varScale="1">
        <p:scale>
          <a:sx n="85" d="100"/>
          <a:sy n="85" d="100"/>
        </p:scale>
        <p:origin x="96" y="270"/>
      </p:cViewPr>
      <p:guideLst>
        <p:guide orient="horz" pos="1800"/>
        <p:guide pos="3840"/>
        <p:guide orient="horz" pos="216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CB7543-9405-43A8-8F84-0F9735865FF2}"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fr-FR"/>
        </a:p>
      </dgm:t>
    </dgm:pt>
    <dgm:pt modelId="{59F5728C-BE8B-41AB-BCFC-B17B28291C1F}">
      <dgm:prSet phldrT="[Texte]" custT="1"/>
      <dgm:spPr/>
      <dgm:t>
        <a:bodyPr/>
        <a:lstStyle/>
        <a:p>
          <a:pPr algn="ctr"/>
          <a:r>
            <a:rPr lang="fr-FR" sz="1800" kern="1200" dirty="0">
              <a:solidFill>
                <a:sysClr val="windowText" lastClr="000000"/>
              </a:solidFill>
            </a:rPr>
            <a:t>Equipe de dev</a:t>
          </a:r>
        </a:p>
      </dgm:t>
    </dgm:pt>
    <dgm:pt modelId="{0A59CD81-734A-4DC2-B5F5-EEEDD1EF979E}" type="parTrans" cxnId="{D288003D-1C99-46D3-A325-E1C499E38CF6}">
      <dgm:prSet/>
      <dgm:spPr/>
      <dgm:t>
        <a:bodyPr/>
        <a:lstStyle/>
        <a:p>
          <a:endParaRPr lang="fr-FR" sz="2000">
            <a:solidFill>
              <a:sysClr val="windowText" lastClr="000000"/>
            </a:solidFill>
          </a:endParaRPr>
        </a:p>
      </dgm:t>
    </dgm:pt>
    <dgm:pt modelId="{E6A93780-BE5D-4840-B1FB-5F13AA2A4625}" type="sibTrans" cxnId="{D288003D-1C99-46D3-A325-E1C499E38CF6}">
      <dgm:prSet/>
      <dgm:spPr/>
      <dgm:t>
        <a:bodyPr/>
        <a:lstStyle/>
        <a:p>
          <a:endParaRPr lang="fr-FR" sz="2000">
            <a:solidFill>
              <a:sysClr val="windowText" lastClr="000000"/>
            </a:solidFill>
          </a:endParaRPr>
        </a:p>
      </dgm:t>
    </dgm:pt>
    <dgm:pt modelId="{94B61866-D0BA-41F3-A677-EE4B6FBD7E8F}">
      <dgm:prSet phldrT="[Texte]" custT="1"/>
      <dgm:spPr/>
      <dgm:t>
        <a:bodyPr/>
        <a:lstStyle/>
        <a:p>
          <a:pPr algn="l"/>
          <a:r>
            <a:rPr lang="fr-FR" sz="1400" dirty="0">
              <a:solidFill>
                <a:sysClr val="windowText" lastClr="000000"/>
              </a:solidFill>
            </a:rPr>
            <a:t>Exprime ses exigences de Qualité</a:t>
          </a:r>
        </a:p>
      </dgm:t>
    </dgm:pt>
    <dgm:pt modelId="{48C6EC1E-DC86-45EE-B142-A1DBCD2CB931}" type="parTrans" cxnId="{C879E0D8-014A-4A15-9CBC-DC042A8CB443}">
      <dgm:prSet/>
      <dgm:spPr/>
      <dgm:t>
        <a:bodyPr/>
        <a:lstStyle/>
        <a:p>
          <a:endParaRPr lang="fr-FR" sz="2000">
            <a:solidFill>
              <a:sysClr val="windowText" lastClr="000000"/>
            </a:solidFill>
          </a:endParaRPr>
        </a:p>
      </dgm:t>
    </dgm:pt>
    <dgm:pt modelId="{C9F8C01B-639B-4092-B79F-F35B208BCF18}" type="sibTrans" cxnId="{C879E0D8-014A-4A15-9CBC-DC042A8CB443}">
      <dgm:prSet/>
      <dgm:spPr/>
      <dgm:t>
        <a:bodyPr/>
        <a:lstStyle/>
        <a:p>
          <a:endParaRPr lang="fr-FR" sz="2000">
            <a:solidFill>
              <a:sysClr val="windowText" lastClr="000000"/>
            </a:solidFill>
          </a:endParaRPr>
        </a:p>
      </dgm:t>
    </dgm:pt>
    <dgm:pt modelId="{A3D4272D-DC44-4C91-B6E5-75F3CD317B45}">
      <dgm:prSet phldrT="[Texte]" custT="1"/>
      <dgm:spPr/>
      <dgm:t>
        <a:bodyPr/>
        <a:lstStyle/>
        <a:p>
          <a:pPr algn="ctr"/>
          <a:r>
            <a:rPr lang="fr-FR" sz="1800" dirty="0">
              <a:solidFill>
                <a:sysClr val="windowText" lastClr="000000"/>
              </a:solidFill>
            </a:rPr>
            <a:t>Ingénierie de test</a:t>
          </a:r>
        </a:p>
      </dgm:t>
    </dgm:pt>
    <dgm:pt modelId="{03313064-DB40-480D-B102-FBBEB2B8AF02}" type="parTrans" cxnId="{A8B6324F-E3CA-4296-B691-5A1E52D876B1}">
      <dgm:prSet/>
      <dgm:spPr/>
      <dgm:t>
        <a:bodyPr/>
        <a:lstStyle/>
        <a:p>
          <a:endParaRPr lang="fr-FR" sz="2000">
            <a:solidFill>
              <a:sysClr val="windowText" lastClr="000000"/>
            </a:solidFill>
          </a:endParaRPr>
        </a:p>
      </dgm:t>
    </dgm:pt>
    <dgm:pt modelId="{6BE2EA95-490C-48B0-B805-9DE11FE6ACEB}" type="sibTrans" cxnId="{A8B6324F-E3CA-4296-B691-5A1E52D876B1}">
      <dgm:prSet/>
      <dgm:spPr/>
      <dgm:t>
        <a:bodyPr/>
        <a:lstStyle/>
        <a:p>
          <a:endParaRPr lang="fr-FR" sz="2000">
            <a:solidFill>
              <a:sysClr val="windowText" lastClr="000000"/>
            </a:solidFill>
          </a:endParaRPr>
        </a:p>
      </dgm:t>
    </dgm:pt>
    <dgm:pt modelId="{ADD3C4CF-5DE1-4DA4-8D2A-02491C1D067E}">
      <dgm:prSet phldrT="[Texte]" custT="1"/>
      <dgm:spPr/>
      <dgm:t>
        <a:bodyPr/>
        <a:lstStyle/>
        <a:p>
          <a:pPr algn="l"/>
          <a:r>
            <a:rPr lang="fr-FR" sz="1400" dirty="0">
              <a:solidFill>
                <a:sysClr val="windowText" lastClr="000000"/>
              </a:solidFill>
            </a:rPr>
            <a:t>Accepte la DoD de l’équipe</a:t>
          </a:r>
        </a:p>
      </dgm:t>
    </dgm:pt>
    <dgm:pt modelId="{DF36E6A5-AB0B-4960-BA84-C0444E0221D6}" type="parTrans" cxnId="{66C39A40-F265-4100-82C2-FC7C74B520F6}">
      <dgm:prSet/>
      <dgm:spPr/>
      <dgm:t>
        <a:bodyPr/>
        <a:lstStyle/>
        <a:p>
          <a:endParaRPr lang="fr-FR" sz="2000">
            <a:solidFill>
              <a:sysClr val="windowText" lastClr="000000"/>
            </a:solidFill>
          </a:endParaRPr>
        </a:p>
      </dgm:t>
    </dgm:pt>
    <dgm:pt modelId="{07C746EA-9BDC-44E5-8D23-D416E07E3F52}" type="sibTrans" cxnId="{66C39A40-F265-4100-82C2-FC7C74B520F6}">
      <dgm:prSet/>
      <dgm:spPr/>
      <dgm:t>
        <a:bodyPr/>
        <a:lstStyle/>
        <a:p>
          <a:endParaRPr lang="fr-FR" sz="2000">
            <a:solidFill>
              <a:sysClr val="windowText" lastClr="000000"/>
            </a:solidFill>
          </a:endParaRPr>
        </a:p>
      </dgm:t>
    </dgm:pt>
    <dgm:pt modelId="{D6259349-7096-4B41-B38D-685754B43695}">
      <dgm:prSet phldrT="[Texte]" custT="1"/>
      <dgm:spPr/>
      <dgm:t>
        <a:bodyPr/>
        <a:lstStyle/>
        <a:p>
          <a:pPr algn="l"/>
          <a:r>
            <a:rPr lang="fr-FR" sz="1400" dirty="0">
              <a:solidFill>
                <a:sysClr val="windowText" lastClr="000000"/>
              </a:solidFill>
            </a:rPr>
            <a:t>Challenge les critères du « fini »</a:t>
          </a:r>
        </a:p>
      </dgm:t>
    </dgm:pt>
    <dgm:pt modelId="{3D7EDEC3-353D-436A-B129-C28E9184F6DD}" type="parTrans" cxnId="{02764975-CCEF-40C6-A883-164024CF93B8}">
      <dgm:prSet/>
      <dgm:spPr/>
      <dgm:t>
        <a:bodyPr/>
        <a:lstStyle/>
        <a:p>
          <a:endParaRPr lang="fr-FR" sz="2000">
            <a:solidFill>
              <a:sysClr val="windowText" lastClr="000000"/>
            </a:solidFill>
          </a:endParaRPr>
        </a:p>
      </dgm:t>
    </dgm:pt>
    <dgm:pt modelId="{B0A62D99-1CE1-420B-B6B9-83E3AAC01F2D}" type="sibTrans" cxnId="{02764975-CCEF-40C6-A883-164024CF93B8}">
      <dgm:prSet/>
      <dgm:spPr/>
      <dgm:t>
        <a:bodyPr/>
        <a:lstStyle/>
        <a:p>
          <a:endParaRPr lang="fr-FR" sz="2000">
            <a:solidFill>
              <a:sysClr val="windowText" lastClr="000000"/>
            </a:solidFill>
          </a:endParaRPr>
        </a:p>
      </dgm:t>
    </dgm:pt>
    <dgm:pt modelId="{71C916DF-13E9-4882-933C-D21ACF50CD47}">
      <dgm:prSet phldrT="[Texte]" custT="1"/>
      <dgm:spPr/>
      <dgm:t>
        <a:bodyPr/>
        <a:lstStyle/>
        <a:p>
          <a:pPr algn="l"/>
          <a:r>
            <a:rPr lang="fr-FR" sz="1400" dirty="0">
              <a:solidFill>
                <a:sysClr val="windowText" lastClr="000000"/>
              </a:solidFill>
            </a:rPr>
            <a:t>Accompagne les équipes (outils et méthodes)</a:t>
          </a:r>
        </a:p>
      </dgm:t>
    </dgm:pt>
    <dgm:pt modelId="{083E2E45-4EB1-4E6E-A3F7-3C7E45412A20}" type="parTrans" cxnId="{9E46CC8B-1C54-4E5E-AACE-70C3D65E6823}">
      <dgm:prSet/>
      <dgm:spPr/>
      <dgm:t>
        <a:bodyPr/>
        <a:lstStyle/>
        <a:p>
          <a:endParaRPr lang="fr-FR" sz="2000">
            <a:solidFill>
              <a:sysClr val="windowText" lastClr="000000"/>
            </a:solidFill>
          </a:endParaRPr>
        </a:p>
      </dgm:t>
    </dgm:pt>
    <dgm:pt modelId="{9791BD4A-A7C2-4C52-A50B-9FD1DAE1896E}" type="sibTrans" cxnId="{9E46CC8B-1C54-4E5E-AACE-70C3D65E6823}">
      <dgm:prSet/>
      <dgm:spPr/>
      <dgm:t>
        <a:bodyPr/>
        <a:lstStyle/>
        <a:p>
          <a:endParaRPr lang="fr-FR" sz="2000">
            <a:solidFill>
              <a:sysClr val="windowText" lastClr="000000"/>
            </a:solidFill>
          </a:endParaRPr>
        </a:p>
      </dgm:t>
    </dgm:pt>
    <dgm:pt modelId="{7D325F6C-AC97-4805-A7E8-E66F3EEFDDED}">
      <dgm:prSet phldrT="[Texte]" custT="1"/>
      <dgm:spPr/>
      <dgm:t>
        <a:bodyPr/>
        <a:lstStyle/>
        <a:p>
          <a:pPr algn="l"/>
          <a:r>
            <a:rPr lang="fr-FR" sz="1400" dirty="0">
              <a:solidFill>
                <a:sysClr val="windowText" lastClr="000000"/>
              </a:solidFill>
            </a:rPr>
            <a:t>Définit la stratégie d’investissement en test</a:t>
          </a:r>
        </a:p>
      </dgm:t>
    </dgm:pt>
    <dgm:pt modelId="{BE8EC25C-93FE-4C9D-ADFB-817A87007FE2}" type="parTrans" cxnId="{C1120690-2C14-477B-ACA2-D51A79E9FC3A}">
      <dgm:prSet/>
      <dgm:spPr/>
      <dgm:t>
        <a:bodyPr/>
        <a:lstStyle/>
        <a:p>
          <a:endParaRPr lang="fr-FR" sz="2000">
            <a:solidFill>
              <a:sysClr val="windowText" lastClr="000000"/>
            </a:solidFill>
          </a:endParaRPr>
        </a:p>
      </dgm:t>
    </dgm:pt>
    <dgm:pt modelId="{9EBD94A9-25E0-40EC-B42D-12B2D1E10656}" type="sibTrans" cxnId="{C1120690-2C14-477B-ACA2-D51A79E9FC3A}">
      <dgm:prSet/>
      <dgm:spPr/>
      <dgm:t>
        <a:bodyPr/>
        <a:lstStyle/>
        <a:p>
          <a:endParaRPr lang="fr-FR" sz="2000">
            <a:solidFill>
              <a:sysClr val="windowText" lastClr="000000"/>
            </a:solidFill>
          </a:endParaRPr>
        </a:p>
      </dgm:t>
    </dgm:pt>
    <dgm:pt modelId="{C92A9B9C-5E3D-4107-ACB5-DA3B9CA3C28D}">
      <dgm:prSet phldrT="[Texte]" custT="1"/>
      <dgm:spPr/>
      <dgm:t>
        <a:bodyPr/>
        <a:lstStyle/>
        <a:p>
          <a:pPr algn="l"/>
          <a:r>
            <a:rPr lang="fr-FR" sz="1400" dirty="0">
              <a:solidFill>
                <a:sysClr val="windowText" lastClr="000000"/>
              </a:solidFill>
            </a:rPr>
            <a:t>Tient compte des estimations de l’équipe</a:t>
          </a:r>
        </a:p>
      </dgm:t>
    </dgm:pt>
    <dgm:pt modelId="{8F606B1F-4EA5-4FAB-8D05-ACE42D8ABE48}" type="parTrans" cxnId="{ED302B98-A13A-40E3-A10A-72B78CE536AE}">
      <dgm:prSet/>
      <dgm:spPr/>
      <dgm:t>
        <a:bodyPr/>
        <a:lstStyle/>
        <a:p>
          <a:endParaRPr lang="fr-FR">
            <a:solidFill>
              <a:sysClr val="windowText" lastClr="000000"/>
            </a:solidFill>
          </a:endParaRPr>
        </a:p>
      </dgm:t>
    </dgm:pt>
    <dgm:pt modelId="{2C850A77-8630-4134-A638-F57F832875D0}" type="sibTrans" cxnId="{ED302B98-A13A-40E3-A10A-72B78CE536AE}">
      <dgm:prSet/>
      <dgm:spPr/>
      <dgm:t>
        <a:bodyPr/>
        <a:lstStyle/>
        <a:p>
          <a:endParaRPr lang="fr-FR">
            <a:solidFill>
              <a:sysClr val="windowText" lastClr="000000"/>
            </a:solidFill>
          </a:endParaRPr>
        </a:p>
      </dgm:t>
    </dgm:pt>
    <dgm:pt modelId="{24A6D8AB-2849-469C-83A3-C7785CBE2D74}">
      <dgm:prSet phldrT="[Texte]" custT="1"/>
      <dgm:spPr/>
      <dgm:t>
        <a:bodyPr/>
        <a:lstStyle/>
        <a:p>
          <a:pPr algn="l"/>
          <a:r>
            <a:rPr lang="fr-FR" sz="1400" dirty="0">
              <a:solidFill>
                <a:sysClr val="windowText" lastClr="000000"/>
              </a:solidFill>
            </a:rPr>
            <a:t>Apporte la compétence dans les équipes pour ajouter certains critères au « fini » (liés aux tests)</a:t>
          </a:r>
        </a:p>
      </dgm:t>
    </dgm:pt>
    <dgm:pt modelId="{DFBFB315-E603-4C8F-A390-82BC07DAD5DB}" type="parTrans" cxnId="{BD75524E-B484-4A5A-AFE9-CD6B489FA182}">
      <dgm:prSet/>
      <dgm:spPr/>
      <dgm:t>
        <a:bodyPr/>
        <a:lstStyle/>
        <a:p>
          <a:endParaRPr lang="fr-FR">
            <a:solidFill>
              <a:sysClr val="windowText" lastClr="000000"/>
            </a:solidFill>
          </a:endParaRPr>
        </a:p>
      </dgm:t>
    </dgm:pt>
    <dgm:pt modelId="{C5AEE5AF-CF06-4B15-8E48-5C53FDC914D5}" type="sibTrans" cxnId="{BD75524E-B484-4A5A-AFE9-CD6B489FA182}">
      <dgm:prSet/>
      <dgm:spPr/>
      <dgm:t>
        <a:bodyPr/>
        <a:lstStyle/>
        <a:p>
          <a:endParaRPr lang="fr-FR">
            <a:solidFill>
              <a:sysClr val="windowText" lastClr="000000"/>
            </a:solidFill>
          </a:endParaRPr>
        </a:p>
      </dgm:t>
    </dgm:pt>
    <dgm:pt modelId="{D31DEDC4-BE7B-479B-8EB4-80CCA2139044}">
      <dgm:prSet phldrT="[Texte]" custT="1"/>
      <dgm:spPr/>
      <dgm:t>
        <a:bodyPr/>
        <a:lstStyle/>
        <a:p>
          <a:pPr algn="l"/>
          <a:r>
            <a:rPr lang="fr-FR" sz="1400" dirty="0">
              <a:solidFill>
                <a:sysClr val="windowText" lastClr="000000"/>
              </a:solidFill>
            </a:rPr>
            <a:t>Peut proposer une DoD fonctionnalité / produit</a:t>
          </a:r>
        </a:p>
      </dgm:t>
    </dgm:pt>
    <dgm:pt modelId="{CEA61F66-DDFE-47B6-804E-30800CE6E4FA}" type="parTrans" cxnId="{F5EF521E-9912-4AE3-8F60-5060079E193C}">
      <dgm:prSet/>
      <dgm:spPr/>
      <dgm:t>
        <a:bodyPr/>
        <a:lstStyle/>
        <a:p>
          <a:endParaRPr lang="fr-FR"/>
        </a:p>
      </dgm:t>
    </dgm:pt>
    <dgm:pt modelId="{2B41B86C-BFDC-4043-9590-696803598091}" type="sibTrans" cxnId="{F5EF521E-9912-4AE3-8F60-5060079E193C}">
      <dgm:prSet/>
      <dgm:spPr/>
      <dgm:t>
        <a:bodyPr/>
        <a:lstStyle/>
        <a:p>
          <a:endParaRPr lang="fr-FR"/>
        </a:p>
      </dgm:t>
    </dgm:pt>
    <dgm:pt modelId="{B955892D-20AA-4D9D-89E5-F3D1083FB858}">
      <dgm:prSet phldrT="[Texte]" custT="1"/>
      <dgm:spPr/>
      <dgm:t>
        <a:bodyPr/>
        <a:lstStyle/>
        <a:p>
          <a:r>
            <a:rPr lang="fr-FR" sz="1400" kern="1200" dirty="0">
              <a:solidFill>
                <a:sysClr val="windowText" lastClr="000000"/>
              </a:solidFill>
              <a:latin typeface="Franklin Gothic Book" panose="020B0503020102020204"/>
              <a:ea typeface="+mn-ea"/>
              <a:cs typeface="+mn-cs"/>
            </a:rPr>
            <a:t>Enonce clairement ses critères</a:t>
          </a:r>
        </a:p>
      </dgm:t>
    </dgm:pt>
    <dgm:pt modelId="{197F5506-6822-4FBD-A308-38E5581C2CDB}" type="parTrans" cxnId="{590B7171-4103-4549-9DC0-83A0292EE360}">
      <dgm:prSet/>
      <dgm:spPr/>
      <dgm:t>
        <a:bodyPr/>
        <a:lstStyle/>
        <a:p>
          <a:endParaRPr lang="fr-FR"/>
        </a:p>
      </dgm:t>
    </dgm:pt>
    <dgm:pt modelId="{E2B0D258-F83F-4A4B-A084-4D7D2086B1C8}" type="sibTrans" cxnId="{590B7171-4103-4549-9DC0-83A0292EE360}">
      <dgm:prSet/>
      <dgm:spPr/>
      <dgm:t>
        <a:bodyPr/>
        <a:lstStyle/>
        <a:p>
          <a:endParaRPr lang="fr-FR"/>
        </a:p>
      </dgm:t>
    </dgm:pt>
    <dgm:pt modelId="{0347CF77-0FFA-4D0F-8C69-64F66D2F01E6}">
      <dgm:prSet phldrT="[Texte]" custT="1"/>
      <dgm:spPr/>
      <dgm:t>
        <a:bodyPr/>
        <a:lstStyle/>
        <a:p>
          <a:r>
            <a:rPr lang="fr-FR" sz="1400" kern="1200" dirty="0">
              <a:solidFill>
                <a:sysClr val="windowText" lastClr="000000"/>
              </a:solidFill>
              <a:latin typeface="Franklin Gothic Book" panose="020B0503020102020204"/>
              <a:ea typeface="+mn-ea"/>
              <a:cs typeface="+mn-cs"/>
            </a:rPr>
            <a:t>Tient compte de la DoD dans ses estimations</a:t>
          </a:r>
        </a:p>
      </dgm:t>
    </dgm:pt>
    <dgm:pt modelId="{4035FC19-B2EA-4A9A-B297-7077E2E2CB09}" type="parTrans" cxnId="{E090FB42-9345-43FC-8CDD-CBED1B4E70E7}">
      <dgm:prSet/>
      <dgm:spPr/>
      <dgm:t>
        <a:bodyPr/>
        <a:lstStyle/>
        <a:p>
          <a:endParaRPr lang="fr-FR"/>
        </a:p>
      </dgm:t>
    </dgm:pt>
    <dgm:pt modelId="{F9C1B55C-A7D4-4B18-A1BD-DFE6C5E41438}" type="sibTrans" cxnId="{E090FB42-9345-43FC-8CDD-CBED1B4E70E7}">
      <dgm:prSet/>
      <dgm:spPr/>
      <dgm:t>
        <a:bodyPr/>
        <a:lstStyle/>
        <a:p>
          <a:endParaRPr lang="fr-FR"/>
        </a:p>
      </dgm:t>
    </dgm:pt>
    <dgm:pt modelId="{C7CE285B-0035-47DE-9194-0A92A4A89B21}">
      <dgm:prSet phldrT="[Texte]" custT="1"/>
      <dgm:spPr/>
      <dgm:t>
        <a:bodyPr/>
        <a:lstStyle/>
        <a:p>
          <a:r>
            <a:rPr lang="fr-FR" sz="1400" kern="1200" dirty="0">
              <a:solidFill>
                <a:sysClr val="windowText" lastClr="000000"/>
              </a:solidFill>
              <a:latin typeface="Franklin Gothic Book" panose="020B0503020102020204"/>
              <a:ea typeface="+mn-ea"/>
              <a:cs typeface="+mn-cs"/>
            </a:rPr>
            <a:t>Garantit un certain niveau de qualité</a:t>
          </a:r>
        </a:p>
      </dgm:t>
    </dgm:pt>
    <dgm:pt modelId="{2EAB517D-9551-47F4-93F8-778B9C07DD2E}" type="parTrans" cxnId="{C99C8E27-B0FB-4E1E-82B9-1BE243DC5CFA}">
      <dgm:prSet/>
      <dgm:spPr/>
      <dgm:t>
        <a:bodyPr/>
        <a:lstStyle/>
        <a:p>
          <a:endParaRPr lang="fr-FR"/>
        </a:p>
      </dgm:t>
    </dgm:pt>
    <dgm:pt modelId="{61410680-1009-466B-9853-4C8ED8E0E611}" type="sibTrans" cxnId="{C99C8E27-B0FB-4E1E-82B9-1BE243DC5CFA}">
      <dgm:prSet/>
      <dgm:spPr/>
      <dgm:t>
        <a:bodyPr/>
        <a:lstStyle/>
        <a:p>
          <a:endParaRPr lang="fr-FR"/>
        </a:p>
      </dgm:t>
    </dgm:pt>
    <dgm:pt modelId="{5342E8A5-3D09-476B-BB08-3BE70E2F7ECE}">
      <dgm:prSet phldrT="[Texte]" custT="1"/>
      <dgm:spPr/>
      <dgm:t>
        <a:bodyPr/>
        <a:lstStyle/>
        <a:p>
          <a:r>
            <a:rPr lang="fr-FR" sz="1400" kern="1200" dirty="0">
              <a:solidFill>
                <a:sysClr val="windowText" lastClr="000000"/>
              </a:solidFill>
              <a:latin typeface="Franklin Gothic Book" panose="020B0503020102020204"/>
              <a:ea typeface="+mn-ea"/>
              <a:cs typeface="+mn-cs"/>
            </a:rPr>
            <a:t>Pas d’impasse sur les éléments de la DoD</a:t>
          </a:r>
        </a:p>
      </dgm:t>
    </dgm:pt>
    <dgm:pt modelId="{11FBF722-2BF4-42E5-B94E-48F4A6F43174}" type="parTrans" cxnId="{F711C575-7520-4905-BD53-F9B702FFC079}">
      <dgm:prSet/>
      <dgm:spPr/>
      <dgm:t>
        <a:bodyPr/>
        <a:lstStyle/>
        <a:p>
          <a:endParaRPr lang="fr-FR"/>
        </a:p>
      </dgm:t>
    </dgm:pt>
    <dgm:pt modelId="{25EA3FEF-E4B2-411F-AC21-0D6105DEFB90}" type="sibTrans" cxnId="{F711C575-7520-4905-BD53-F9B702FFC079}">
      <dgm:prSet/>
      <dgm:spPr/>
      <dgm:t>
        <a:bodyPr/>
        <a:lstStyle/>
        <a:p>
          <a:endParaRPr lang="fr-FR"/>
        </a:p>
      </dgm:t>
    </dgm:pt>
    <dgm:pt modelId="{1AC467DE-C27F-4B96-8E19-92A23571041D}">
      <dgm:prSet phldrT="[Texte]" custT="1"/>
      <dgm:spPr/>
      <dgm:t>
        <a:bodyPr/>
        <a:lstStyle/>
        <a:p>
          <a:pPr algn="ctr"/>
          <a:r>
            <a:rPr lang="fr-FR" sz="1800" dirty="0">
              <a:solidFill>
                <a:sysClr val="windowText" lastClr="000000"/>
              </a:solidFill>
            </a:rPr>
            <a:t>PO/PM</a:t>
          </a:r>
        </a:p>
      </dgm:t>
    </dgm:pt>
    <dgm:pt modelId="{1C082FA3-36B3-4082-8774-FE91641EAF66}" type="parTrans" cxnId="{63B4C01A-7367-46A5-AACB-E207B8923179}">
      <dgm:prSet/>
      <dgm:spPr/>
      <dgm:t>
        <a:bodyPr/>
        <a:lstStyle/>
        <a:p>
          <a:endParaRPr lang="fr-FR"/>
        </a:p>
      </dgm:t>
    </dgm:pt>
    <dgm:pt modelId="{FEF2B6E7-C47A-40C1-880F-BE1747E5B9E9}" type="sibTrans" cxnId="{63B4C01A-7367-46A5-AACB-E207B8923179}">
      <dgm:prSet/>
      <dgm:spPr/>
      <dgm:t>
        <a:bodyPr/>
        <a:lstStyle/>
        <a:p>
          <a:endParaRPr lang="fr-FR"/>
        </a:p>
      </dgm:t>
    </dgm:pt>
    <dgm:pt modelId="{4F034412-8873-492C-A6F7-CFC031A785E3}" type="pres">
      <dgm:prSet presAssocID="{B8CB7543-9405-43A8-8F84-0F9735865FF2}" presName="Name0" presStyleCnt="0">
        <dgm:presLayoutVars>
          <dgm:dir/>
          <dgm:resizeHandles val="exact"/>
        </dgm:presLayoutVars>
      </dgm:prSet>
      <dgm:spPr/>
    </dgm:pt>
    <dgm:pt modelId="{55930F95-AC80-459F-BEA6-3141D47BD9C5}" type="pres">
      <dgm:prSet presAssocID="{59F5728C-BE8B-41AB-BCFC-B17B28291C1F}" presName="node" presStyleLbl="node1" presStyleIdx="0" presStyleCnt="3">
        <dgm:presLayoutVars>
          <dgm:bulletEnabled val="1"/>
        </dgm:presLayoutVars>
      </dgm:prSet>
      <dgm:spPr/>
    </dgm:pt>
    <dgm:pt modelId="{3A3FAD90-6651-4D7A-87FB-AA1D4AEA4841}" type="pres">
      <dgm:prSet presAssocID="{E6A93780-BE5D-4840-B1FB-5F13AA2A4625}" presName="sibTrans" presStyleCnt="0"/>
      <dgm:spPr/>
    </dgm:pt>
    <dgm:pt modelId="{BDC8A7C5-0901-40ED-A7A2-81682C7AB71C}" type="pres">
      <dgm:prSet presAssocID="{1AC467DE-C27F-4B96-8E19-92A23571041D}" presName="node" presStyleLbl="node1" presStyleIdx="1" presStyleCnt="3">
        <dgm:presLayoutVars>
          <dgm:bulletEnabled val="1"/>
        </dgm:presLayoutVars>
      </dgm:prSet>
      <dgm:spPr/>
    </dgm:pt>
    <dgm:pt modelId="{CE63E173-39D4-4B52-9167-70ED14FDAFC0}" type="pres">
      <dgm:prSet presAssocID="{FEF2B6E7-C47A-40C1-880F-BE1747E5B9E9}" presName="sibTrans" presStyleCnt="0"/>
      <dgm:spPr/>
    </dgm:pt>
    <dgm:pt modelId="{64E3D20C-69B9-463B-84C2-7BD501AE5971}" type="pres">
      <dgm:prSet presAssocID="{A3D4272D-DC44-4C91-B6E5-75F3CD317B45}" presName="node" presStyleLbl="node1" presStyleIdx="2" presStyleCnt="3">
        <dgm:presLayoutVars>
          <dgm:bulletEnabled val="1"/>
        </dgm:presLayoutVars>
      </dgm:prSet>
      <dgm:spPr/>
    </dgm:pt>
  </dgm:ptLst>
  <dgm:cxnLst>
    <dgm:cxn modelId="{42E4E914-52A7-4701-89D4-644D83063FF0}" type="presOf" srcId="{24A6D8AB-2849-469C-83A3-C7785CBE2D74}" destId="{64E3D20C-69B9-463B-84C2-7BD501AE5971}" srcOrd="0" destOrd="3" presId="urn:microsoft.com/office/officeart/2005/8/layout/hList6"/>
    <dgm:cxn modelId="{A03F841A-74DB-47CE-BE33-0DE7FDA2C109}" type="presOf" srcId="{71C916DF-13E9-4882-933C-D21ACF50CD47}" destId="{64E3D20C-69B9-463B-84C2-7BD501AE5971}" srcOrd="0" destOrd="1" presId="urn:microsoft.com/office/officeart/2005/8/layout/hList6"/>
    <dgm:cxn modelId="{63B4C01A-7367-46A5-AACB-E207B8923179}" srcId="{B8CB7543-9405-43A8-8F84-0F9735865FF2}" destId="{1AC467DE-C27F-4B96-8E19-92A23571041D}" srcOrd="1" destOrd="0" parTransId="{1C082FA3-36B3-4082-8774-FE91641EAF66}" sibTransId="{FEF2B6E7-C47A-40C1-880F-BE1747E5B9E9}"/>
    <dgm:cxn modelId="{F5EF521E-9912-4AE3-8F60-5060079E193C}" srcId="{1AC467DE-C27F-4B96-8E19-92A23571041D}" destId="{D31DEDC4-BE7B-479B-8EB4-80CCA2139044}" srcOrd="4" destOrd="0" parTransId="{CEA61F66-DDFE-47B6-804E-30800CE6E4FA}" sibTransId="{2B41B86C-BFDC-4043-9590-696803598091}"/>
    <dgm:cxn modelId="{4B75E723-39C5-4FDD-8F2B-C97B0B8F8060}" type="presOf" srcId="{7D325F6C-AC97-4805-A7E8-E66F3EEFDDED}" destId="{64E3D20C-69B9-463B-84C2-7BD501AE5971}" srcOrd="0" destOrd="2" presId="urn:microsoft.com/office/officeart/2005/8/layout/hList6"/>
    <dgm:cxn modelId="{C99C8E27-B0FB-4E1E-82B9-1BE243DC5CFA}" srcId="{59F5728C-BE8B-41AB-BCFC-B17B28291C1F}" destId="{C7CE285B-0035-47DE-9194-0A92A4A89B21}" srcOrd="2" destOrd="0" parTransId="{2EAB517D-9551-47F4-93F8-778B9C07DD2E}" sibTransId="{61410680-1009-466B-9853-4C8ED8E0E611}"/>
    <dgm:cxn modelId="{C5F1B728-A420-457C-AEF2-D31B894BBD14}" type="presOf" srcId="{B955892D-20AA-4D9D-89E5-F3D1083FB858}" destId="{55930F95-AC80-459F-BEA6-3141D47BD9C5}" srcOrd="0" destOrd="1" presId="urn:microsoft.com/office/officeart/2005/8/layout/hList6"/>
    <dgm:cxn modelId="{3CDED134-6360-4467-BA8B-E61D0010B21C}" type="presOf" srcId="{C7CE285B-0035-47DE-9194-0A92A4A89B21}" destId="{55930F95-AC80-459F-BEA6-3141D47BD9C5}" srcOrd="0" destOrd="3" presId="urn:microsoft.com/office/officeart/2005/8/layout/hList6"/>
    <dgm:cxn modelId="{4DD73935-69C5-4007-8921-150C0DFF3BAF}" type="presOf" srcId="{59F5728C-BE8B-41AB-BCFC-B17B28291C1F}" destId="{55930F95-AC80-459F-BEA6-3141D47BD9C5}" srcOrd="0" destOrd="0" presId="urn:microsoft.com/office/officeart/2005/8/layout/hList6"/>
    <dgm:cxn modelId="{E52A453C-B359-4F65-BB93-C6279DD7B8D6}" type="presOf" srcId="{A3D4272D-DC44-4C91-B6E5-75F3CD317B45}" destId="{64E3D20C-69B9-463B-84C2-7BD501AE5971}" srcOrd="0" destOrd="0" presId="urn:microsoft.com/office/officeart/2005/8/layout/hList6"/>
    <dgm:cxn modelId="{D288003D-1C99-46D3-A325-E1C499E38CF6}" srcId="{B8CB7543-9405-43A8-8F84-0F9735865FF2}" destId="{59F5728C-BE8B-41AB-BCFC-B17B28291C1F}" srcOrd="0" destOrd="0" parTransId="{0A59CD81-734A-4DC2-B5F5-EEEDD1EF979E}" sibTransId="{E6A93780-BE5D-4840-B1FB-5F13AA2A4625}"/>
    <dgm:cxn modelId="{66C39A40-F265-4100-82C2-FC7C74B520F6}" srcId="{1AC467DE-C27F-4B96-8E19-92A23571041D}" destId="{ADD3C4CF-5DE1-4DA4-8D2A-02491C1D067E}" srcOrd="1" destOrd="0" parTransId="{DF36E6A5-AB0B-4960-BA84-C0444E0221D6}" sibTransId="{07C746EA-9BDC-44E5-8D23-D416E07E3F52}"/>
    <dgm:cxn modelId="{F766CA41-8A8B-434F-B948-F2BA2EAC4056}" type="presOf" srcId="{B8CB7543-9405-43A8-8F84-0F9735865FF2}" destId="{4F034412-8873-492C-A6F7-CFC031A785E3}" srcOrd="0" destOrd="0" presId="urn:microsoft.com/office/officeart/2005/8/layout/hList6"/>
    <dgm:cxn modelId="{E090FB42-9345-43FC-8CDD-CBED1B4E70E7}" srcId="{59F5728C-BE8B-41AB-BCFC-B17B28291C1F}" destId="{0347CF77-0FFA-4D0F-8C69-64F66D2F01E6}" srcOrd="1" destOrd="0" parTransId="{4035FC19-B2EA-4A9A-B297-7077E2E2CB09}" sibTransId="{F9C1B55C-A7D4-4B18-A1BD-DFE6C5E41438}"/>
    <dgm:cxn modelId="{BD75524E-B484-4A5A-AFE9-CD6B489FA182}" srcId="{A3D4272D-DC44-4C91-B6E5-75F3CD317B45}" destId="{24A6D8AB-2849-469C-83A3-C7785CBE2D74}" srcOrd="2" destOrd="0" parTransId="{DFBFB315-E603-4C8F-A390-82BC07DAD5DB}" sibTransId="{C5AEE5AF-CF06-4B15-8E48-5C53FDC914D5}"/>
    <dgm:cxn modelId="{A8B6324F-E3CA-4296-B691-5A1E52D876B1}" srcId="{B8CB7543-9405-43A8-8F84-0F9735865FF2}" destId="{A3D4272D-DC44-4C91-B6E5-75F3CD317B45}" srcOrd="2" destOrd="0" parTransId="{03313064-DB40-480D-B102-FBBEB2B8AF02}" sibTransId="{6BE2EA95-490C-48B0-B805-9DE11FE6ACEB}"/>
    <dgm:cxn modelId="{590B7171-4103-4549-9DC0-83A0292EE360}" srcId="{59F5728C-BE8B-41AB-BCFC-B17B28291C1F}" destId="{B955892D-20AA-4D9D-89E5-F3D1083FB858}" srcOrd="0" destOrd="0" parTransId="{197F5506-6822-4FBD-A308-38E5581C2CDB}" sibTransId="{E2B0D258-F83F-4A4B-A084-4D7D2086B1C8}"/>
    <dgm:cxn modelId="{02764975-CCEF-40C6-A883-164024CF93B8}" srcId="{1AC467DE-C27F-4B96-8E19-92A23571041D}" destId="{D6259349-7096-4B41-B38D-685754B43695}" srcOrd="2" destOrd="0" parTransId="{3D7EDEC3-353D-436A-B129-C28E9184F6DD}" sibTransId="{B0A62D99-1CE1-420B-B6B9-83E3AAC01F2D}"/>
    <dgm:cxn modelId="{F711C575-7520-4905-BD53-F9B702FFC079}" srcId="{59F5728C-BE8B-41AB-BCFC-B17B28291C1F}" destId="{5342E8A5-3D09-476B-BB08-3BE70E2F7ECE}" srcOrd="3" destOrd="0" parTransId="{11FBF722-2BF4-42E5-B94E-48F4A6F43174}" sibTransId="{25EA3FEF-E4B2-411F-AC21-0D6105DEFB90}"/>
    <dgm:cxn modelId="{AFC42B79-F1BB-4EDF-B7D1-5559598B5DF9}" type="presOf" srcId="{94B61866-D0BA-41F3-A677-EE4B6FBD7E8F}" destId="{BDC8A7C5-0901-40ED-A7A2-81682C7AB71C}" srcOrd="0" destOrd="1" presId="urn:microsoft.com/office/officeart/2005/8/layout/hList6"/>
    <dgm:cxn modelId="{9E46CC8B-1C54-4E5E-AACE-70C3D65E6823}" srcId="{A3D4272D-DC44-4C91-B6E5-75F3CD317B45}" destId="{71C916DF-13E9-4882-933C-D21ACF50CD47}" srcOrd="0" destOrd="0" parTransId="{083E2E45-4EB1-4E6E-A3F7-3C7E45412A20}" sibTransId="{9791BD4A-A7C2-4C52-A50B-9FD1DAE1896E}"/>
    <dgm:cxn modelId="{C1120690-2C14-477B-ACA2-D51A79E9FC3A}" srcId="{A3D4272D-DC44-4C91-B6E5-75F3CD317B45}" destId="{7D325F6C-AC97-4805-A7E8-E66F3EEFDDED}" srcOrd="1" destOrd="0" parTransId="{BE8EC25C-93FE-4C9D-ADFB-817A87007FE2}" sibTransId="{9EBD94A9-25E0-40EC-B42D-12B2D1E10656}"/>
    <dgm:cxn modelId="{B9107B97-45AE-4692-B6B3-7AA4B3859BEB}" type="presOf" srcId="{D31DEDC4-BE7B-479B-8EB4-80CCA2139044}" destId="{BDC8A7C5-0901-40ED-A7A2-81682C7AB71C}" srcOrd="0" destOrd="5" presId="urn:microsoft.com/office/officeart/2005/8/layout/hList6"/>
    <dgm:cxn modelId="{ED302B98-A13A-40E3-A10A-72B78CE536AE}" srcId="{1AC467DE-C27F-4B96-8E19-92A23571041D}" destId="{C92A9B9C-5E3D-4107-ACB5-DA3B9CA3C28D}" srcOrd="3" destOrd="0" parTransId="{8F606B1F-4EA5-4FAB-8D05-ACE42D8ABE48}" sibTransId="{2C850A77-8630-4134-A638-F57F832875D0}"/>
    <dgm:cxn modelId="{8FBB52B2-4E72-4449-B7A9-00F1B74E362D}" type="presOf" srcId="{5342E8A5-3D09-476B-BB08-3BE70E2F7ECE}" destId="{55930F95-AC80-459F-BEA6-3141D47BD9C5}" srcOrd="0" destOrd="4" presId="urn:microsoft.com/office/officeart/2005/8/layout/hList6"/>
    <dgm:cxn modelId="{93197EC2-602E-4C65-8187-6D7E2C991142}" type="presOf" srcId="{0347CF77-0FFA-4D0F-8C69-64F66D2F01E6}" destId="{55930F95-AC80-459F-BEA6-3141D47BD9C5}" srcOrd="0" destOrd="2" presId="urn:microsoft.com/office/officeart/2005/8/layout/hList6"/>
    <dgm:cxn modelId="{49C7BCC5-40D6-4900-AB6C-CA7409A270D1}" type="presOf" srcId="{C92A9B9C-5E3D-4107-ACB5-DA3B9CA3C28D}" destId="{BDC8A7C5-0901-40ED-A7A2-81682C7AB71C}" srcOrd="0" destOrd="4" presId="urn:microsoft.com/office/officeart/2005/8/layout/hList6"/>
    <dgm:cxn modelId="{4E21DDCB-B6CF-4BEC-AA8B-DCEDD1C4A913}" type="presOf" srcId="{D6259349-7096-4B41-B38D-685754B43695}" destId="{BDC8A7C5-0901-40ED-A7A2-81682C7AB71C}" srcOrd="0" destOrd="3" presId="urn:microsoft.com/office/officeart/2005/8/layout/hList6"/>
    <dgm:cxn modelId="{C879E0D8-014A-4A15-9CBC-DC042A8CB443}" srcId="{1AC467DE-C27F-4B96-8E19-92A23571041D}" destId="{94B61866-D0BA-41F3-A677-EE4B6FBD7E8F}" srcOrd="0" destOrd="0" parTransId="{48C6EC1E-DC86-45EE-B142-A1DBCD2CB931}" sibTransId="{C9F8C01B-639B-4092-B79F-F35B208BCF18}"/>
    <dgm:cxn modelId="{BC87ABE9-5B6D-477D-9ABA-BB5E66C5432A}" type="presOf" srcId="{ADD3C4CF-5DE1-4DA4-8D2A-02491C1D067E}" destId="{BDC8A7C5-0901-40ED-A7A2-81682C7AB71C}" srcOrd="0" destOrd="2" presId="urn:microsoft.com/office/officeart/2005/8/layout/hList6"/>
    <dgm:cxn modelId="{1571B9F2-F0DA-4541-8740-F2DC905DFF45}" type="presOf" srcId="{1AC467DE-C27F-4B96-8E19-92A23571041D}" destId="{BDC8A7C5-0901-40ED-A7A2-81682C7AB71C}" srcOrd="0" destOrd="0" presId="urn:microsoft.com/office/officeart/2005/8/layout/hList6"/>
    <dgm:cxn modelId="{C1AE8CD3-4B6E-483E-86D7-AE5AC4B0CF1D}" type="presParOf" srcId="{4F034412-8873-492C-A6F7-CFC031A785E3}" destId="{55930F95-AC80-459F-BEA6-3141D47BD9C5}" srcOrd="0" destOrd="0" presId="urn:microsoft.com/office/officeart/2005/8/layout/hList6"/>
    <dgm:cxn modelId="{87C34481-A43C-4306-866F-9314ADD96E4E}" type="presParOf" srcId="{4F034412-8873-492C-A6F7-CFC031A785E3}" destId="{3A3FAD90-6651-4D7A-87FB-AA1D4AEA4841}" srcOrd="1" destOrd="0" presId="urn:microsoft.com/office/officeart/2005/8/layout/hList6"/>
    <dgm:cxn modelId="{D96CC812-AF5F-41DC-8EFC-C9770CA512A1}" type="presParOf" srcId="{4F034412-8873-492C-A6F7-CFC031A785E3}" destId="{BDC8A7C5-0901-40ED-A7A2-81682C7AB71C}" srcOrd="2" destOrd="0" presId="urn:microsoft.com/office/officeart/2005/8/layout/hList6"/>
    <dgm:cxn modelId="{7AB2556A-8CDB-4459-A2EC-31DCCA412BFC}" type="presParOf" srcId="{4F034412-8873-492C-A6F7-CFC031A785E3}" destId="{CE63E173-39D4-4B52-9167-70ED14FDAFC0}" srcOrd="3" destOrd="0" presId="urn:microsoft.com/office/officeart/2005/8/layout/hList6"/>
    <dgm:cxn modelId="{2C6152E9-8ECD-46E6-B93C-9E5D690E11CE}" type="presParOf" srcId="{4F034412-8873-492C-A6F7-CFC031A785E3}" destId="{64E3D20C-69B9-463B-84C2-7BD501AE597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30F95-AC80-459F-BEA6-3141D47BD9C5}">
      <dsp:nvSpPr>
        <dsp:cNvPr id="0" name=""/>
        <dsp:cNvSpPr/>
      </dsp:nvSpPr>
      <dsp:spPr>
        <a:xfrm rot="16200000">
          <a:off x="-1129658" y="1130525"/>
          <a:ext cx="4515016" cy="2253965"/>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ctr" defTabSz="800100">
            <a:lnSpc>
              <a:spcPct val="90000"/>
            </a:lnSpc>
            <a:spcBef>
              <a:spcPct val="0"/>
            </a:spcBef>
            <a:spcAft>
              <a:spcPct val="35000"/>
            </a:spcAft>
            <a:buNone/>
          </a:pPr>
          <a:r>
            <a:rPr lang="fr-FR" sz="1800" kern="1200" dirty="0">
              <a:solidFill>
                <a:sysClr val="windowText" lastClr="000000"/>
              </a:solidFill>
            </a:rPr>
            <a:t>Equipe de dev</a:t>
          </a:r>
        </a:p>
        <a:p>
          <a:pPr marL="114300" lvl="1" indent="-114300" algn="l" defTabSz="622300">
            <a:lnSpc>
              <a:spcPct val="90000"/>
            </a:lnSpc>
            <a:spcBef>
              <a:spcPct val="0"/>
            </a:spcBef>
            <a:spcAft>
              <a:spcPct val="15000"/>
            </a:spcAft>
            <a:buChar char="•"/>
          </a:pPr>
          <a:r>
            <a:rPr lang="fr-FR" sz="1400" kern="1200" dirty="0">
              <a:solidFill>
                <a:sysClr val="windowText" lastClr="000000"/>
              </a:solidFill>
              <a:latin typeface="Franklin Gothic Book" panose="020B0503020102020204"/>
              <a:ea typeface="+mn-ea"/>
              <a:cs typeface="+mn-cs"/>
            </a:rPr>
            <a:t>Enonce clairement ses critères</a:t>
          </a:r>
        </a:p>
        <a:p>
          <a:pPr marL="114300" lvl="1" indent="-114300" algn="l" defTabSz="622300">
            <a:lnSpc>
              <a:spcPct val="90000"/>
            </a:lnSpc>
            <a:spcBef>
              <a:spcPct val="0"/>
            </a:spcBef>
            <a:spcAft>
              <a:spcPct val="15000"/>
            </a:spcAft>
            <a:buChar char="•"/>
          </a:pPr>
          <a:r>
            <a:rPr lang="fr-FR" sz="1400" kern="1200" dirty="0">
              <a:solidFill>
                <a:sysClr val="windowText" lastClr="000000"/>
              </a:solidFill>
              <a:latin typeface="Franklin Gothic Book" panose="020B0503020102020204"/>
              <a:ea typeface="+mn-ea"/>
              <a:cs typeface="+mn-cs"/>
            </a:rPr>
            <a:t>Tient compte de la DoD dans ses estimations</a:t>
          </a:r>
        </a:p>
        <a:p>
          <a:pPr marL="114300" lvl="1" indent="-114300" algn="l" defTabSz="622300">
            <a:lnSpc>
              <a:spcPct val="90000"/>
            </a:lnSpc>
            <a:spcBef>
              <a:spcPct val="0"/>
            </a:spcBef>
            <a:spcAft>
              <a:spcPct val="15000"/>
            </a:spcAft>
            <a:buChar char="•"/>
          </a:pPr>
          <a:r>
            <a:rPr lang="fr-FR" sz="1400" kern="1200" dirty="0">
              <a:solidFill>
                <a:sysClr val="windowText" lastClr="000000"/>
              </a:solidFill>
              <a:latin typeface="Franklin Gothic Book" panose="020B0503020102020204"/>
              <a:ea typeface="+mn-ea"/>
              <a:cs typeface="+mn-cs"/>
            </a:rPr>
            <a:t>Garantit un certain niveau de qualité</a:t>
          </a:r>
        </a:p>
        <a:p>
          <a:pPr marL="114300" lvl="1" indent="-114300" algn="l" defTabSz="622300">
            <a:lnSpc>
              <a:spcPct val="90000"/>
            </a:lnSpc>
            <a:spcBef>
              <a:spcPct val="0"/>
            </a:spcBef>
            <a:spcAft>
              <a:spcPct val="15000"/>
            </a:spcAft>
            <a:buChar char="•"/>
          </a:pPr>
          <a:r>
            <a:rPr lang="fr-FR" sz="1400" kern="1200" dirty="0">
              <a:solidFill>
                <a:sysClr val="windowText" lastClr="000000"/>
              </a:solidFill>
              <a:latin typeface="Franklin Gothic Book" panose="020B0503020102020204"/>
              <a:ea typeface="+mn-ea"/>
              <a:cs typeface="+mn-cs"/>
            </a:rPr>
            <a:t>Pas d’impasse sur les éléments de la DoD</a:t>
          </a:r>
        </a:p>
      </dsp:txBody>
      <dsp:txXfrm rot="5400000">
        <a:off x="867" y="903003"/>
        <a:ext cx="2253965" cy="2709010"/>
      </dsp:txXfrm>
    </dsp:sp>
    <dsp:sp modelId="{BDC8A7C5-0901-40ED-A7A2-81682C7AB71C}">
      <dsp:nvSpPr>
        <dsp:cNvPr id="0" name=""/>
        <dsp:cNvSpPr/>
      </dsp:nvSpPr>
      <dsp:spPr>
        <a:xfrm rot="16200000">
          <a:off x="1293355" y="1130525"/>
          <a:ext cx="4515016" cy="2253965"/>
        </a:xfrm>
        <a:prstGeom prst="flowChartManualOperation">
          <a:avLst/>
        </a:prstGeom>
        <a:solidFill>
          <a:schemeClr val="accent2">
            <a:hueOff val="-464479"/>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ctr" defTabSz="800100">
            <a:lnSpc>
              <a:spcPct val="90000"/>
            </a:lnSpc>
            <a:spcBef>
              <a:spcPct val="0"/>
            </a:spcBef>
            <a:spcAft>
              <a:spcPct val="35000"/>
            </a:spcAft>
            <a:buNone/>
          </a:pPr>
          <a:r>
            <a:rPr lang="fr-FR" sz="1800" kern="1200" dirty="0">
              <a:solidFill>
                <a:sysClr val="windowText" lastClr="000000"/>
              </a:solidFill>
            </a:rPr>
            <a:t>PO/PM</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Exprime ses exigences de Qualité</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Accepte la DoD de l’équipe</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Challenge les critères du « fini »</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Tient compte des estimations de l’équipe</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Peut proposer une DoD fonctionnalité / produit</a:t>
          </a:r>
        </a:p>
      </dsp:txBody>
      <dsp:txXfrm rot="5400000">
        <a:off x="2423880" y="903003"/>
        <a:ext cx="2253965" cy="2709010"/>
      </dsp:txXfrm>
    </dsp:sp>
    <dsp:sp modelId="{64E3D20C-69B9-463B-84C2-7BD501AE5971}">
      <dsp:nvSpPr>
        <dsp:cNvPr id="0" name=""/>
        <dsp:cNvSpPr/>
      </dsp:nvSpPr>
      <dsp:spPr>
        <a:xfrm rot="16200000">
          <a:off x="3716368" y="1130525"/>
          <a:ext cx="4515016" cy="2253965"/>
        </a:xfrm>
        <a:prstGeom prst="flowChartManualOperation">
          <a:avLst/>
        </a:prstGeom>
        <a:solidFill>
          <a:schemeClr val="accent2">
            <a:hueOff val="-928958"/>
            <a:satOff val="0"/>
            <a:lumOff val="-29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0" rIns="114300" bIns="0" numCol="1" spcCol="1270" anchor="t" anchorCtr="0">
          <a:noAutofit/>
        </a:bodyPr>
        <a:lstStyle/>
        <a:p>
          <a:pPr marL="0" lvl="0" indent="0" algn="ctr" defTabSz="800100">
            <a:lnSpc>
              <a:spcPct val="90000"/>
            </a:lnSpc>
            <a:spcBef>
              <a:spcPct val="0"/>
            </a:spcBef>
            <a:spcAft>
              <a:spcPct val="35000"/>
            </a:spcAft>
            <a:buNone/>
          </a:pPr>
          <a:r>
            <a:rPr lang="fr-FR" sz="1800" kern="1200" dirty="0">
              <a:solidFill>
                <a:sysClr val="windowText" lastClr="000000"/>
              </a:solidFill>
            </a:rPr>
            <a:t>Ingénierie de test</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Accompagne les équipes (outils et méthodes)</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Définit la stratégie d’investissement en test</a:t>
          </a:r>
        </a:p>
        <a:p>
          <a:pPr marL="114300" lvl="1" indent="-114300" algn="l" defTabSz="622300">
            <a:lnSpc>
              <a:spcPct val="90000"/>
            </a:lnSpc>
            <a:spcBef>
              <a:spcPct val="0"/>
            </a:spcBef>
            <a:spcAft>
              <a:spcPct val="15000"/>
            </a:spcAft>
            <a:buChar char="•"/>
          </a:pPr>
          <a:r>
            <a:rPr lang="fr-FR" sz="1400" kern="1200" dirty="0">
              <a:solidFill>
                <a:sysClr val="windowText" lastClr="000000"/>
              </a:solidFill>
            </a:rPr>
            <a:t>Apporte la compétence dans les équipes pour ajouter certains critères au « fini » (liés aux tests)</a:t>
          </a:r>
        </a:p>
      </dsp:txBody>
      <dsp:txXfrm rot="5400000">
        <a:off x="4846893" y="903003"/>
        <a:ext cx="2253965" cy="270901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8F7693-8E31-314A-82D0-9E6B32569C51}" type="datetimeFigureOut">
              <a:rPr lang="fr-FR" smtClean="0"/>
              <a:t>11/06/2018</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7E3A34-8B20-2348-A335-528A718F08AA}" type="slidenum">
              <a:rPr lang="fr-FR" smtClean="0"/>
              <a:t>‹N°›</a:t>
            </a:fld>
            <a:endParaRPr lang="fr-FR"/>
          </a:p>
        </p:txBody>
      </p:sp>
    </p:spTree>
    <p:extLst>
      <p:ext uri="{BB962C8B-B14F-4D97-AF65-F5344CB8AC3E}">
        <p14:creationId xmlns:p14="http://schemas.microsoft.com/office/powerpoint/2010/main" val="314167777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92B7B6-3567-2F4A-A2FB-661EDA1C9D8B}" type="datetimeFigureOut">
              <a:rPr lang="fr-FR" smtClean="0"/>
              <a:t>11/06/2018</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4637F-BD1E-1A41-8377-62D5C9AE036D}" type="slidenum">
              <a:rPr lang="fr-FR" smtClean="0"/>
              <a:t>‹N°›</a:t>
            </a:fld>
            <a:endParaRPr lang="fr-FR"/>
          </a:p>
        </p:txBody>
      </p:sp>
    </p:spTree>
    <p:extLst>
      <p:ext uri="{BB962C8B-B14F-4D97-AF65-F5344CB8AC3E}">
        <p14:creationId xmlns:p14="http://schemas.microsoft.com/office/powerpoint/2010/main" val="3336319551"/>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333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28437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271542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Dépendra toujours de la bonne volonté de l’équipe et du respect des bonnes pratiques </a:t>
            </a:r>
            <a:r>
              <a:rPr lang="fr-FR" dirty="0" err="1"/>
              <a:t>scrum</a:t>
            </a:r>
            <a:r>
              <a:rPr lang="fr-FR" dirty="0"/>
              <a:t> (ne pas avoir toutes les stories «  presque terminée » en fin de sprint par ex.</a:t>
            </a:r>
          </a:p>
        </p:txBody>
      </p:sp>
    </p:spTree>
    <p:extLst>
      <p:ext uri="{BB962C8B-B14F-4D97-AF65-F5344CB8AC3E}">
        <p14:creationId xmlns:p14="http://schemas.microsoft.com/office/powerpoint/2010/main" val="324693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881168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3931986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4621389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www.atinternet.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321"/>
            <a:ext cx="12192000" cy="6858000"/>
          </a:xfrm>
          <a:prstGeom prst="rect">
            <a:avLst/>
          </a:prstGeom>
        </p:spPr>
      </p:pic>
      <p:sp>
        <p:nvSpPr>
          <p:cNvPr id="10" name="Rectangle 9"/>
          <p:cNvSpPr/>
          <p:nvPr userDrawn="1"/>
        </p:nvSpPr>
        <p:spPr>
          <a:xfrm>
            <a:off x="0" y="-29320"/>
            <a:ext cx="12192000" cy="6857999"/>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a:latin typeface="Georgia"/>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3559" y="0"/>
            <a:ext cx="2704882" cy="2704882"/>
          </a:xfrm>
          <a:prstGeom prst="rect">
            <a:avLst/>
          </a:prstGeom>
        </p:spPr>
      </p:pic>
      <p:sp>
        <p:nvSpPr>
          <p:cNvPr id="9" name="Titre 1"/>
          <p:cNvSpPr>
            <a:spLocks noGrp="1"/>
          </p:cNvSpPr>
          <p:nvPr>
            <p:ph type="ctrTitle"/>
          </p:nvPr>
        </p:nvSpPr>
        <p:spPr>
          <a:xfrm>
            <a:off x="568429" y="3213862"/>
            <a:ext cx="10894228" cy="1097011"/>
          </a:xfrm>
          <a:ln>
            <a:noFill/>
          </a:ln>
          <a:effectLst>
            <a:outerShdw blurRad="50800" dist="38100" dir="2700000" algn="tl" rotWithShape="0">
              <a:prstClr val="black">
                <a:alpha val="40000"/>
              </a:prstClr>
            </a:outerShdw>
          </a:effectLst>
        </p:spPr>
        <p:txBody>
          <a:bodyPr anchor="ctr">
            <a:noAutofit/>
          </a:bodyPr>
          <a:lstStyle>
            <a:lvl1pPr algn="ctr">
              <a:defRPr sz="44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312435"/>
            <a:ext cx="10894228" cy="1927944"/>
          </a:xfrm>
          <a:ln>
            <a:noFill/>
          </a:ln>
          <a:effectLst>
            <a:outerShdw blurRad="50800" dist="38100" dir="2700000" algn="tl" rotWithShape="0">
              <a:prstClr val="black">
                <a:alpha val="40000"/>
              </a:prstClr>
            </a:outerShdw>
          </a:effectLst>
        </p:spPr>
        <p:txBody>
          <a:bodyPr anchor="ctr">
            <a:normAutofit/>
          </a:bodyPr>
          <a:lstStyle>
            <a:lvl1pPr marL="0" indent="0" algn="ctr">
              <a:buNone/>
              <a:defRPr sz="2800" b="0" cap="all" baseline="0">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ADD </a:t>
            </a:r>
            <a:r>
              <a:rPr lang="fr-FR" err="1"/>
              <a:t>sub-title</a:t>
            </a:r>
            <a:r>
              <a:rPr lang="fr-FR"/>
              <a:t> / Name / Place / Date</a:t>
            </a:r>
          </a:p>
          <a:p>
            <a:endParaRPr lang="fr-FR"/>
          </a:p>
          <a:p>
            <a:endParaRPr lang="fr-FR"/>
          </a:p>
        </p:txBody>
      </p:sp>
    </p:spTree>
    <p:extLst>
      <p:ext uri="{BB962C8B-B14F-4D97-AF65-F5344CB8AC3E}">
        <p14:creationId xmlns:p14="http://schemas.microsoft.com/office/powerpoint/2010/main" val="40158886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Titl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28191" r="21662"/>
          <a:stretch/>
        </p:blipFill>
        <p:spPr>
          <a:xfrm>
            <a:off x="0" y="0"/>
            <a:ext cx="6106330" cy="6823440"/>
          </a:xfrm>
          <a:prstGeom prst="rect">
            <a:avLst/>
          </a:prstGeom>
        </p:spPr>
      </p:pic>
      <p:sp>
        <p:nvSpPr>
          <p:cNvPr id="5" name="Rectangle 4"/>
          <p:cNvSpPr/>
          <p:nvPr userDrawn="1"/>
        </p:nvSpPr>
        <p:spPr>
          <a:xfrm>
            <a:off x="0" y="0"/>
            <a:ext cx="6106330" cy="6823440"/>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13" name="Titre 1"/>
          <p:cNvSpPr>
            <a:spLocks noGrp="1"/>
          </p:cNvSpPr>
          <p:nvPr>
            <p:ph type="title"/>
          </p:nvPr>
        </p:nvSpPr>
        <p:spPr>
          <a:xfrm>
            <a:off x="6477192" y="274638"/>
            <a:ext cx="5105207" cy="593464"/>
          </a:xfrm>
        </p:spPr>
        <p:txBody>
          <a:bodyPr/>
          <a:lstStyle>
            <a:lvl1pPr>
              <a:defRPr/>
            </a:lvl1pPr>
          </a:lstStyle>
          <a:p>
            <a:r>
              <a:rPr lang="fr-FR"/>
              <a:t>Modifiez le style du titre</a:t>
            </a:r>
          </a:p>
        </p:txBody>
      </p:sp>
      <p:sp>
        <p:nvSpPr>
          <p:cNvPr id="14" name="Sous-titre 2"/>
          <p:cNvSpPr>
            <a:spLocks noGrp="1"/>
          </p:cNvSpPr>
          <p:nvPr>
            <p:ph type="subTitle" idx="14"/>
          </p:nvPr>
        </p:nvSpPr>
        <p:spPr>
          <a:xfrm>
            <a:off x="6477193" y="868102"/>
            <a:ext cx="5105207" cy="732098"/>
          </a:xfrm>
        </p:spPr>
        <p:txBody>
          <a:bodyPr>
            <a:normAutofit/>
          </a:bodyPr>
          <a:lstStyle>
            <a:lvl1pPr marL="0" indent="0" algn="ctr">
              <a:lnSpc>
                <a:spcPct val="90000"/>
              </a:lnSpc>
              <a:buNone/>
              <a:defRPr sz="1800" b="0" cap="none">
                <a:solidFill>
                  <a:srgbClr val="26ABE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15" name="Espace réservé du contenu 3"/>
          <p:cNvSpPr>
            <a:spLocks noGrp="1"/>
          </p:cNvSpPr>
          <p:nvPr>
            <p:ph sz="half" idx="2"/>
          </p:nvPr>
        </p:nvSpPr>
        <p:spPr>
          <a:xfrm>
            <a:off x="6477192" y="1815353"/>
            <a:ext cx="5105208" cy="431081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890474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lvl1pPr>
              <a:buSzPct val="90000"/>
              <a:defRPr>
                <a:latin typeface="Calibri" charset="0"/>
                <a:ea typeface="Calibri" charset="0"/>
                <a:cs typeface="Calibri" charset="0"/>
              </a:defRPr>
            </a:lvl1pPr>
            <a:lvl2pPr>
              <a:defRPr>
                <a:latin typeface="Calibri" charset="0"/>
                <a:ea typeface="Calibri" charset="0"/>
                <a:cs typeface="Calibri" charset="0"/>
              </a:defRPr>
            </a:lvl2pPr>
            <a:lvl3pPr>
              <a:defRPr>
                <a:latin typeface="Calibri" charset="0"/>
                <a:ea typeface="Calibri" charset="0"/>
                <a:cs typeface="Calibri" charset="0"/>
              </a:defRPr>
            </a:lvl3pPr>
            <a:lvl4pPr>
              <a:defRPr>
                <a:latin typeface="Calibri" charset="0"/>
                <a:ea typeface="Calibri" charset="0"/>
                <a:cs typeface="Calibri" charset="0"/>
              </a:defRPr>
            </a:lvl4pPr>
            <a:lvl5pPr>
              <a:defRPr>
                <a:latin typeface="Calibri" charset="0"/>
                <a:ea typeface="Calibri" charset="0"/>
                <a:cs typeface="Calibri" charset="0"/>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Titre 1"/>
          <p:cNvSpPr>
            <a:spLocks noGrp="1"/>
          </p:cNvSpPr>
          <p:nvPr>
            <p:ph type="title"/>
          </p:nvPr>
        </p:nvSpPr>
        <p:spPr>
          <a:xfrm>
            <a:off x="609600" y="274638"/>
            <a:ext cx="10972800" cy="593464"/>
          </a:xfrm>
        </p:spPr>
        <p:txBody>
          <a:bodyPr/>
          <a:lstStyle>
            <a:lvl1pPr>
              <a:defRPr/>
            </a:lvl1pPr>
          </a:lstStyle>
          <a:p>
            <a:r>
              <a:rPr lang="fr-FR"/>
              <a:t>Modifiez le style du titre</a:t>
            </a:r>
          </a:p>
        </p:txBody>
      </p:sp>
      <p:sp>
        <p:nvSpPr>
          <p:cNvPr id="6" name="Sous-titre 2"/>
          <p:cNvSpPr>
            <a:spLocks noGrp="1"/>
          </p:cNvSpPr>
          <p:nvPr>
            <p:ph type="subTitle" idx="14"/>
          </p:nvPr>
        </p:nvSpPr>
        <p:spPr>
          <a:xfrm>
            <a:off x="609601" y="868102"/>
            <a:ext cx="10972800" cy="732098"/>
          </a:xfrm>
        </p:spPr>
        <p:txBody>
          <a:bodyPr>
            <a:normAutofit/>
          </a:bodyPr>
          <a:lstStyle>
            <a:lvl1pPr marL="0" indent="0" algn="ctr">
              <a:lnSpc>
                <a:spcPct val="90000"/>
              </a:lnSpc>
              <a:buNone/>
              <a:defRPr sz="1800" b="0" cap="none">
                <a:solidFill>
                  <a:srgbClr val="26ABE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Tree>
    <p:extLst>
      <p:ext uri="{BB962C8B-B14F-4D97-AF65-F5344CB8AC3E}">
        <p14:creationId xmlns:p14="http://schemas.microsoft.com/office/powerpoint/2010/main" val="3553293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2 cols">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593464"/>
          </a:xfrm>
        </p:spPr>
        <p:txBody>
          <a:bodyPr/>
          <a:lstStyle>
            <a:lvl1pPr>
              <a:defRPr>
                <a:solidFill>
                  <a:schemeClr val="tx1"/>
                </a:solidFill>
              </a:defRPr>
            </a:lvl1pPr>
          </a:lstStyle>
          <a:p>
            <a:r>
              <a:rPr lang="fr-FR"/>
              <a:t>Modifiez le style du titre</a:t>
            </a:r>
          </a:p>
        </p:txBody>
      </p:sp>
      <p:sp>
        <p:nvSpPr>
          <p:cNvPr id="3" name="Espace réservé du contenu 2"/>
          <p:cNvSpPr>
            <a:spLocks noGrp="1"/>
          </p:cNvSpPr>
          <p:nvPr>
            <p:ph sz="half" idx="1"/>
          </p:nvPr>
        </p:nvSpPr>
        <p:spPr>
          <a:xfrm>
            <a:off x="609600" y="1815353"/>
            <a:ext cx="5136032" cy="431081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477192" y="1815353"/>
            <a:ext cx="5105208" cy="431081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Sous-titre 2"/>
          <p:cNvSpPr>
            <a:spLocks noGrp="1"/>
          </p:cNvSpPr>
          <p:nvPr>
            <p:ph type="subTitle" idx="14"/>
          </p:nvPr>
        </p:nvSpPr>
        <p:spPr>
          <a:xfrm>
            <a:off x="609601" y="868102"/>
            <a:ext cx="10972800" cy="732098"/>
          </a:xfrm>
        </p:spPr>
        <p:txBody>
          <a:bodyPr>
            <a:normAutofit/>
          </a:bodyPr>
          <a:lstStyle>
            <a:lvl1pPr marL="0" indent="0" algn="ctr">
              <a:lnSpc>
                <a:spcPct val="90000"/>
              </a:lnSpc>
              <a:buNone/>
              <a:defRPr sz="1800" b="0" cap="none">
                <a:solidFill>
                  <a:srgbClr val="26ABE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Tree>
    <p:extLst>
      <p:ext uri="{BB962C8B-B14F-4D97-AF65-F5344CB8AC3E}">
        <p14:creationId xmlns:p14="http://schemas.microsoft.com/office/powerpoint/2010/main" val="314867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Empty">
    <p:spTree>
      <p:nvGrpSpPr>
        <p:cNvPr id="1" name=""/>
        <p:cNvGrpSpPr/>
        <p:nvPr/>
      </p:nvGrpSpPr>
      <p:grpSpPr>
        <a:xfrm>
          <a:off x="0" y="0"/>
          <a:ext cx="0" cy="0"/>
          <a:chOff x="0" y="0"/>
          <a:chExt cx="0" cy="0"/>
        </a:xfrm>
      </p:grpSpPr>
      <p:sp>
        <p:nvSpPr>
          <p:cNvPr id="2" name="Titre 1"/>
          <p:cNvSpPr>
            <a:spLocks noGrp="1"/>
          </p:cNvSpPr>
          <p:nvPr>
            <p:ph type="title"/>
          </p:nvPr>
        </p:nvSpPr>
        <p:spPr>
          <a:xfrm>
            <a:off x="609600" y="274638"/>
            <a:ext cx="10972800" cy="593464"/>
          </a:xfrm>
        </p:spPr>
        <p:txBody>
          <a:bodyPr/>
          <a:lstStyle>
            <a:lvl1pPr>
              <a:defRPr>
                <a:solidFill>
                  <a:schemeClr val="tx1"/>
                </a:solidFill>
              </a:defRPr>
            </a:lvl1pPr>
          </a:lstStyle>
          <a:p>
            <a:r>
              <a:rPr lang="fr-FR"/>
              <a:t>Modifiez le style du titre</a:t>
            </a:r>
          </a:p>
        </p:txBody>
      </p:sp>
      <p:sp>
        <p:nvSpPr>
          <p:cNvPr id="8" name="Sous-titre 2"/>
          <p:cNvSpPr>
            <a:spLocks noGrp="1"/>
          </p:cNvSpPr>
          <p:nvPr>
            <p:ph type="subTitle" idx="14"/>
          </p:nvPr>
        </p:nvSpPr>
        <p:spPr>
          <a:xfrm>
            <a:off x="609600" y="868102"/>
            <a:ext cx="10972800" cy="787704"/>
          </a:xfrm>
        </p:spPr>
        <p:txBody>
          <a:bodyPr>
            <a:normAutofit/>
          </a:bodyPr>
          <a:lstStyle>
            <a:lvl1pPr marL="0" indent="0" algn="ctr">
              <a:lnSpc>
                <a:spcPct val="90000"/>
              </a:lnSpc>
              <a:buNone/>
              <a:defRPr sz="1800" b="0" cap="none">
                <a:solidFill>
                  <a:srgbClr val="26ABE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Tree>
    <p:extLst>
      <p:ext uri="{BB962C8B-B14F-4D97-AF65-F5344CB8AC3E}">
        <p14:creationId xmlns:p14="http://schemas.microsoft.com/office/powerpoint/2010/main" val="7449335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143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st slide">
    <p:bg>
      <p:bgRef idx="1001">
        <a:schemeClr val="bg2"/>
      </p:bgRef>
    </p:bg>
    <p:spTree>
      <p:nvGrpSpPr>
        <p:cNvPr id="1" name=""/>
        <p:cNvGrpSpPr/>
        <p:nvPr/>
      </p:nvGrpSpPr>
      <p:grpSpPr>
        <a:xfrm>
          <a:off x="0" y="0"/>
          <a:ext cx="0" cy="0"/>
          <a:chOff x="0" y="0"/>
          <a:chExt cx="0" cy="0"/>
        </a:xfrm>
      </p:grpSpPr>
      <p:sp>
        <p:nvSpPr>
          <p:cNvPr id="9" name="Rectangle 8"/>
          <p:cNvSpPr/>
          <p:nvPr userDrawn="1"/>
        </p:nvSpPr>
        <p:spPr>
          <a:xfrm>
            <a:off x="0" y="3"/>
            <a:ext cx="12192000" cy="685799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a:latin typeface="Georgia"/>
            </a:endParaRPr>
          </a:p>
        </p:txBody>
      </p:sp>
      <p:sp>
        <p:nvSpPr>
          <p:cNvPr id="6" name="Sous-titre 2"/>
          <p:cNvSpPr>
            <a:spLocks noGrp="1"/>
          </p:cNvSpPr>
          <p:nvPr>
            <p:ph type="subTitle" idx="1" hasCustomPrompt="1"/>
          </p:nvPr>
        </p:nvSpPr>
        <p:spPr>
          <a:xfrm>
            <a:off x="622860" y="4068946"/>
            <a:ext cx="10946280" cy="571030"/>
          </a:xfrm>
        </p:spPr>
        <p:txBody>
          <a:bodyPr>
            <a:normAutofit/>
          </a:bodyPr>
          <a:lstStyle>
            <a:lvl1pPr marL="0" indent="0" algn="ctr">
              <a:buNone/>
              <a:defRPr sz="2400" b="0" cap="all" spc="200" baseline="0">
                <a:solidFill>
                  <a:srgbClr val="26ABE2"/>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err="1"/>
              <a:t>Thank</a:t>
            </a:r>
            <a:r>
              <a:rPr lang="fr-FR"/>
              <a:t> </a:t>
            </a:r>
            <a:r>
              <a:rPr lang="fr-FR" err="1"/>
              <a:t>you</a:t>
            </a:r>
            <a:r>
              <a:rPr lang="fr-FR"/>
              <a:t> !</a:t>
            </a:r>
          </a:p>
        </p:txBody>
      </p:sp>
      <p:sp>
        <p:nvSpPr>
          <p:cNvPr id="8" name="Espace réservé du contenu 2"/>
          <p:cNvSpPr>
            <a:spLocks noGrp="1"/>
          </p:cNvSpPr>
          <p:nvPr>
            <p:ph sz="quarter" idx="10" hasCustomPrompt="1"/>
          </p:nvPr>
        </p:nvSpPr>
        <p:spPr>
          <a:xfrm>
            <a:off x="622300" y="5283217"/>
            <a:ext cx="10946280" cy="361170"/>
          </a:xfrm>
        </p:spPr>
        <p:txBody>
          <a:bodyPr>
            <a:noAutofit/>
          </a:bodyPr>
          <a:lstStyle>
            <a:lvl1pPr marL="0" indent="0" algn="ctr">
              <a:buNone/>
              <a:defRPr sz="1200">
                <a:solidFill>
                  <a:schemeClr val="tx1"/>
                </a:solidFill>
              </a:defRPr>
            </a:lvl1pPr>
            <a:lvl2pPr marL="457200" indent="0" algn="ctr">
              <a:buNone/>
              <a:defRPr sz="1600"/>
            </a:lvl2pPr>
            <a:lvl3pPr marL="914400" indent="0" algn="ctr">
              <a:buNone/>
              <a:defRPr sz="1400"/>
            </a:lvl3pPr>
            <a:lvl4pPr marL="1371600" indent="0" algn="ctr">
              <a:buNone/>
              <a:defRPr sz="1200"/>
            </a:lvl4pPr>
            <a:lvl5pPr marL="1828800" indent="0" algn="ctr">
              <a:buNone/>
              <a:defRPr sz="1200"/>
            </a:lvl5pPr>
          </a:lstStyle>
          <a:p>
            <a:pPr lvl="0"/>
            <a:r>
              <a:rPr lang="fr-FR"/>
              <a:t>Contact</a:t>
            </a:r>
          </a:p>
        </p:txBody>
      </p:sp>
      <p:sp>
        <p:nvSpPr>
          <p:cNvPr id="10" name="Espace réservé du contenu 3"/>
          <p:cNvSpPr>
            <a:spLocks noGrp="1"/>
          </p:cNvSpPr>
          <p:nvPr>
            <p:ph sz="quarter" idx="13" hasCustomPrompt="1"/>
          </p:nvPr>
        </p:nvSpPr>
        <p:spPr>
          <a:xfrm>
            <a:off x="621740" y="4949904"/>
            <a:ext cx="10947400" cy="357173"/>
          </a:xfrm>
        </p:spPr>
        <p:txBody>
          <a:bodyPr>
            <a:noAutofit/>
          </a:bodyPr>
          <a:lstStyle>
            <a:lvl1pPr marL="0" indent="0" algn="ctr">
              <a:buNone/>
              <a:defRPr sz="1600" b="1">
                <a:solidFill>
                  <a:schemeClr val="tx1"/>
                </a:solidFill>
              </a:defRPr>
            </a:lvl1pPr>
          </a:lstStyle>
          <a:p>
            <a:pPr lvl="0"/>
            <a:r>
              <a:rPr lang="fr-FR"/>
              <a:t>Name</a:t>
            </a:r>
          </a:p>
        </p:txBody>
      </p:sp>
      <p:sp>
        <p:nvSpPr>
          <p:cNvPr id="2" name="ZoneTexte 1"/>
          <p:cNvSpPr txBox="1"/>
          <p:nvPr userDrawn="1"/>
        </p:nvSpPr>
        <p:spPr>
          <a:xfrm>
            <a:off x="2262497" y="6051613"/>
            <a:ext cx="7667008" cy="406265"/>
          </a:xfrm>
          <a:prstGeom prst="rect">
            <a:avLst/>
          </a:prstGeom>
        </p:spPr>
        <p:txBody>
          <a:bodyPr vert="horz" lIns="91440" tIns="45720" rIns="91440" bIns="45720" rtlCol="0">
            <a:normAutofit/>
          </a:bodyPr>
          <a:lstStyle>
            <a:lvl1pPr indent="0" algn="ctr">
              <a:spcBef>
                <a:spcPct val="20000"/>
              </a:spcBef>
              <a:buClr>
                <a:schemeClr val="accent2"/>
              </a:buClr>
              <a:buSzPct val="120000"/>
              <a:buFont typeface="Lucida Grande"/>
              <a:buNone/>
              <a:defRPr sz="2400" cap="all">
                <a:solidFill>
                  <a:schemeClr val="accent2"/>
                </a:solidFill>
                <a:latin typeface="Montserrat-Bold"/>
                <a:cs typeface="Montserrat-Bold"/>
              </a:defRPr>
            </a:lvl1pPr>
            <a:lvl2pPr indent="0" algn="ctr">
              <a:spcBef>
                <a:spcPct val="20000"/>
              </a:spcBef>
              <a:buClr>
                <a:schemeClr val="accent3"/>
              </a:buClr>
              <a:buFont typeface="Lucida Grande"/>
              <a:buNone/>
              <a:defRPr>
                <a:solidFill>
                  <a:schemeClr val="tx1">
                    <a:tint val="75000"/>
                  </a:schemeClr>
                </a:solidFill>
                <a:latin typeface="Open Sans"/>
                <a:cs typeface="Open Sans"/>
              </a:defRPr>
            </a:lvl2pPr>
            <a:lvl3pPr indent="0" algn="ctr">
              <a:spcBef>
                <a:spcPct val="20000"/>
              </a:spcBef>
              <a:buClr>
                <a:schemeClr val="accent4"/>
              </a:buClr>
              <a:buSzPct val="90000"/>
              <a:buFont typeface="Lucida Grande"/>
              <a:buNone/>
              <a:defRPr sz="1600">
                <a:solidFill>
                  <a:schemeClr val="tx1">
                    <a:tint val="75000"/>
                  </a:schemeClr>
                </a:solidFill>
                <a:latin typeface="Open Sans"/>
                <a:cs typeface="Open Sans"/>
              </a:defRPr>
            </a:lvl3pPr>
            <a:lvl4pPr indent="0" algn="ctr">
              <a:spcBef>
                <a:spcPct val="20000"/>
              </a:spcBef>
              <a:buFont typeface="Arial"/>
              <a:buNone/>
              <a:defRPr sz="1400">
                <a:solidFill>
                  <a:schemeClr val="tx1">
                    <a:tint val="75000"/>
                  </a:schemeClr>
                </a:solidFill>
                <a:latin typeface="Open Sans"/>
                <a:cs typeface="Open Sans"/>
              </a:defRPr>
            </a:lvl4pPr>
            <a:lvl5pPr indent="0" algn="ctr">
              <a:spcBef>
                <a:spcPct val="20000"/>
              </a:spcBef>
              <a:buFont typeface="Arial"/>
              <a:buNone/>
              <a:defRPr sz="1400">
                <a:solidFill>
                  <a:schemeClr val="tx1">
                    <a:tint val="75000"/>
                  </a:schemeClr>
                </a:solidFill>
                <a:latin typeface="Open Sans"/>
                <a:cs typeface="Open Sans"/>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fr-FR" sz="1050" err="1">
                <a:solidFill>
                  <a:srgbClr val="26ABE2"/>
                </a:solidFill>
                <a:latin typeface="Calibri" charset="0"/>
                <a:ea typeface="Calibri" charset="0"/>
                <a:cs typeface="Calibri" charset="0"/>
                <a:hlinkClick r:id="rId2"/>
              </a:rPr>
              <a:t>www.atinternet.com</a:t>
            </a:r>
            <a:endParaRPr lang="fr-FR" sz="1050">
              <a:solidFill>
                <a:srgbClr val="26ABE2"/>
              </a:solidFill>
              <a:latin typeface="Calibri" charset="0"/>
              <a:ea typeface="Calibri" charset="0"/>
              <a:cs typeface="Calibri" charset="0"/>
            </a:endParaRPr>
          </a:p>
        </p:txBody>
      </p:sp>
      <p:sp>
        <p:nvSpPr>
          <p:cNvPr id="11" name="Rectangle 10"/>
          <p:cNvSpPr/>
          <p:nvPr userDrawn="1"/>
        </p:nvSpPr>
        <p:spPr>
          <a:xfrm>
            <a:off x="0" y="6822000"/>
            <a:ext cx="12192000" cy="36000"/>
          </a:xfrm>
          <a:prstGeom prst="rect">
            <a:avLst/>
          </a:prstGeom>
          <a:gradFill>
            <a:gsLst>
              <a:gs pos="77000">
                <a:schemeClr val="accent1"/>
              </a:gs>
              <a:gs pos="100000">
                <a:schemeClr val="accent1">
                  <a:lumMod val="40000"/>
                  <a:lumOff val="60000"/>
                </a:schemeClr>
              </a:gs>
              <a:gs pos="38000">
                <a:schemeClr val="tx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a:p>
        </p:txBody>
      </p:sp>
      <p:pic>
        <p:nvPicPr>
          <p:cNvPr id="12" name="Picture 11"/>
          <p:cNvPicPr>
            <a:picLocks noChangeAspect="1"/>
          </p:cNvPicPr>
          <p:nvPr userDrawn="1"/>
        </p:nvPicPr>
        <p:blipFill rotWithShape="1">
          <a:blip r:embed="rId3">
            <a:extLst>
              <a:ext uri="{28A0092B-C50C-407E-A947-70E740481C1C}">
                <a14:useLocalDpi xmlns:a14="http://schemas.microsoft.com/office/drawing/2010/main" val="0"/>
              </a:ext>
            </a:extLst>
          </a:blip>
          <a:srcRect t="10346" b="11550"/>
          <a:stretch/>
        </p:blipFill>
        <p:spPr>
          <a:xfrm>
            <a:off x="4044638" y="432710"/>
            <a:ext cx="4101604" cy="3203530"/>
          </a:xfrm>
          <a:prstGeom prst="rect">
            <a:avLst/>
          </a:prstGeom>
        </p:spPr>
      </p:pic>
    </p:spTree>
    <p:extLst>
      <p:ext uri="{BB962C8B-B14F-4D97-AF65-F5344CB8AC3E}">
        <p14:creationId xmlns:p14="http://schemas.microsoft.com/office/powerpoint/2010/main" val="109697783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First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14"/>
            <a:ext cx="12189255" cy="6819324"/>
          </a:xfrm>
          <a:prstGeom prst="rect">
            <a:avLst/>
          </a:prstGeom>
        </p:spPr>
      </p:pic>
      <p:sp>
        <p:nvSpPr>
          <p:cNvPr id="10" name="Rectangle 9"/>
          <p:cNvSpPr/>
          <p:nvPr userDrawn="1"/>
        </p:nvSpPr>
        <p:spPr>
          <a:xfrm>
            <a:off x="-2745" y="4214"/>
            <a:ext cx="12192000" cy="6819324"/>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a:latin typeface="Georgia"/>
            </a:endParaRP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43559" y="0"/>
            <a:ext cx="2704882" cy="2704882"/>
          </a:xfrm>
          <a:prstGeom prst="rect">
            <a:avLst/>
          </a:prstGeom>
        </p:spPr>
      </p:pic>
      <p:sp>
        <p:nvSpPr>
          <p:cNvPr id="9" name="Titre 1"/>
          <p:cNvSpPr>
            <a:spLocks noGrp="1"/>
          </p:cNvSpPr>
          <p:nvPr>
            <p:ph type="ctrTitle"/>
          </p:nvPr>
        </p:nvSpPr>
        <p:spPr>
          <a:xfrm>
            <a:off x="568429" y="3213862"/>
            <a:ext cx="10894228" cy="1097011"/>
          </a:xfrm>
          <a:ln>
            <a:noFill/>
          </a:ln>
          <a:effectLst>
            <a:outerShdw blurRad="50800" dist="38100" dir="2700000" algn="tl" rotWithShape="0">
              <a:prstClr val="black">
                <a:alpha val="40000"/>
              </a:prstClr>
            </a:outerShdw>
          </a:effectLst>
        </p:spPr>
        <p:txBody>
          <a:bodyPr anchor="ctr">
            <a:noAutofit/>
          </a:bodyPr>
          <a:lstStyle>
            <a:lvl1pPr algn="ctr">
              <a:defRPr sz="44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312435"/>
            <a:ext cx="10894228" cy="1927944"/>
          </a:xfrm>
          <a:ln>
            <a:noFill/>
          </a:ln>
          <a:effectLst>
            <a:outerShdw blurRad="50800" dist="38100" dir="2700000" algn="tl" rotWithShape="0">
              <a:prstClr val="black">
                <a:alpha val="40000"/>
              </a:prstClr>
            </a:outerShdw>
          </a:effectLst>
        </p:spPr>
        <p:txBody>
          <a:bodyPr anchor="ctr">
            <a:normAutofit/>
          </a:bodyPr>
          <a:lstStyle>
            <a:lvl1pPr marL="0" indent="0" algn="ctr">
              <a:buNone/>
              <a:defRPr sz="2800" b="0" cap="all" baseline="0">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CLICK TO ADD </a:t>
            </a:r>
            <a:r>
              <a:rPr lang="fr-FR" err="1"/>
              <a:t>sub-title</a:t>
            </a:r>
            <a:r>
              <a:rPr lang="fr-FR"/>
              <a:t> / Name/ Place / Date</a:t>
            </a:r>
          </a:p>
          <a:p>
            <a:endParaRPr lang="fr-FR"/>
          </a:p>
          <a:p>
            <a:endParaRPr lang="fr-FR"/>
          </a:p>
        </p:txBody>
      </p:sp>
    </p:spTree>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lvl1pPr algn="ctr">
              <a:defRPr>
                <a:solidFill>
                  <a:schemeClr val="tx1"/>
                </a:solidFill>
              </a:defRPr>
            </a:lvl1pPr>
          </a:lstStyle>
          <a:p>
            <a:r>
              <a:rPr lang="fr-FR"/>
              <a:t>Modifiez le style du titre</a:t>
            </a:r>
          </a:p>
        </p:txBody>
      </p:sp>
    </p:spTree>
    <p:extLst>
      <p:ext uri="{BB962C8B-B14F-4D97-AF65-F5344CB8AC3E}">
        <p14:creationId xmlns:p14="http://schemas.microsoft.com/office/powerpoint/2010/main" val="167591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Titre 1"/>
          <p:cNvSpPr>
            <a:spLocks noGrp="1"/>
          </p:cNvSpPr>
          <p:nvPr>
            <p:ph type="ctrTitle" hasCustomPrompt="1"/>
          </p:nvPr>
        </p:nvSpPr>
        <p:spPr>
          <a:xfrm>
            <a:off x="568429" y="3529694"/>
            <a:ext cx="10946280" cy="1097011"/>
          </a:xfrm>
        </p:spPr>
        <p:txBody>
          <a:bodyPr anchor="b">
            <a:noAutofit/>
          </a:bodyPr>
          <a:lstStyle>
            <a:lvl1pPr algn="l">
              <a:defRPr sz="4000" b="0" cap="all">
                <a:solidFill>
                  <a:schemeClr val="tx1"/>
                </a:solidFill>
              </a:defRPr>
            </a:lvl1pPr>
          </a:lstStyle>
          <a:p>
            <a:r>
              <a:rPr lang="fr-FR"/>
              <a:t>Section </a:t>
            </a:r>
            <a:r>
              <a:rPr lang="fr-FR" err="1"/>
              <a:t>title</a:t>
            </a:r>
            <a:endParaRPr lang="fr-FR"/>
          </a:p>
        </p:txBody>
      </p:sp>
      <p:sp>
        <p:nvSpPr>
          <p:cNvPr id="4" name="Sous-titre 2"/>
          <p:cNvSpPr>
            <a:spLocks noGrp="1"/>
          </p:cNvSpPr>
          <p:nvPr>
            <p:ph type="subTitle" idx="1" hasCustomPrompt="1"/>
          </p:nvPr>
        </p:nvSpPr>
        <p:spPr>
          <a:xfrm>
            <a:off x="568429" y="4625793"/>
            <a:ext cx="10946280" cy="1308958"/>
          </a:xfrm>
        </p:spPr>
        <p:txBody>
          <a:bodyPr>
            <a:normAutofit/>
          </a:bodyPr>
          <a:lstStyle>
            <a:lvl1pPr marL="0" indent="0" algn="l">
              <a:buNone/>
              <a:defRPr sz="2400" cap="none">
                <a:solidFill>
                  <a:srgbClr val="0CACF8"/>
                </a:solidFill>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ext uri="{BB962C8B-B14F-4D97-AF65-F5344CB8AC3E}">
        <p14:creationId xmlns:p14="http://schemas.microsoft.com/office/powerpoint/2010/main" val="28247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2302"/>
            <a:ext cx="12192000" cy="6858000"/>
          </a:xfrm>
          <a:prstGeom prst="rect">
            <a:avLst/>
          </a:prstGeom>
        </p:spPr>
      </p:pic>
      <p:sp>
        <p:nvSpPr>
          <p:cNvPr id="5" name="Rectangle 4"/>
          <p:cNvSpPr/>
          <p:nvPr userDrawn="1"/>
        </p:nvSpPr>
        <p:spPr>
          <a:xfrm>
            <a:off x="0" y="-22302"/>
            <a:ext cx="12191999" cy="6858000"/>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12" name="TextBox 11"/>
          <p:cNvSpPr txBox="1"/>
          <p:nvPr userDrawn="1"/>
        </p:nvSpPr>
        <p:spPr>
          <a:xfrm>
            <a:off x="5535830" y="6399310"/>
            <a:ext cx="6166021" cy="276999"/>
          </a:xfrm>
          <a:prstGeom prst="rect">
            <a:avLst/>
          </a:prstGeom>
          <a:noFill/>
        </p:spPr>
        <p:txBody>
          <a:bodyPr wrap="square" rtlCol="0">
            <a:spAutoFit/>
          </a:bodyPr>
          <a:lstStyle/>
          <a:p>
            <a:pPr algn="r"/>
            <a:r>
              <a:rPr lang="en-GB" sz="1200" noProof="0">
                <a:solidFill>
                  <a:schemeClr val="bg1"/>
                </a:solidFill>
                <a:latin typeface="+mn-lt"/>
                <a:ea typeface="Gotham Book" charset="0"/>
                <a:cs typeface="Gotham Book" charset="0"/>
              </a:rPr>
              <a:t>Digital Intelligence Solutions</a:t>
            </a:r>
          </a:p>
        </p:txBody>
      </p:sp>
      <p:sp>
        <p:nvSpPr>
          <p:cNvPr id="13" name="Titre 1"/>
          <p:cNvSpPr>
            <a:spLocks noGrp="1"/>
          </p:cNvSpPr>
          <p:nvPr>
            <p:ph type="ctrTitle"/>
          </p:nvPr>
        </p:nvSpPr>
        <p:spPr>
          <a:xfrm>
            <a:off x="568429" y="3524113"/>
            <a:ext cx="7882843" cy="1097011"/>
          </a:xfrm>
          <a:effectLst>
            <a:outerShdw blurRad="50800" dist="38100" dir="2700000" algn="tl" rotWithShape="0">
              <a:prstClr val="black">
                <a:alpha val="40000"/>
              </a:prstClr>
            </a:outerShdw>
          </a:effectLst>
        </p:spPr>
        <p:txBody>
          <a:bodyPr anchor="b">
            <a:noAutofit/>
          </a:bodyPr>
          <a:lstStyle>
            <a:lvl1pPr algn="l">
              <a:defRPr sz="4000" b="0" cap="all">
                <a:solidFill>
                  <a:schemeClr val="bg1"/>
                </a:solidFill>
                <a:effectLst/>
                <a:latin typeface="Calibri" charset="0"/>
                <a:ea typeface="Calibri" charset="0"/>
                <a:cs typeface="Calibri" charset="0"/>
              </a:defRPr>
            </a:lvl1pPr>
          </a:lstStyle>
          <a:p>
            <a:r>
              <a:rPr lang="fr-FR"/>
              <a:t>Modifiez le style du titre</a:t>
            </a:r>
          </a:p>
        </p:txBody>
      </p:sp>
      <p:sp>
        <p:nvSpPr>
          <p:cNvPr id="15" name="Sous-titre 2"/>
          <p:cNvSpPr>
            <a:spLocks noGrp="1"/>
          </p:cNvSpPr>
          <p:nvPr>
            <p:ph type="subTitle" idx="1" hasCustomPrompt="1"/>
          </p:nvPr>
        </p:nvSpPr>
        <p:spPr>
          <a:xfrm>
            <a:off x="568429" y="4625794"/>
            <a:ext cx="7882843" cy="1308958"/>
          </a:xfrm>
          <a:effectLst>
            <a:outerShdw blurRad="50800" dist="38100" dir="2700000" algn="tl" rotWithShape="0">
              <a:prstClr val="black">
                <a:alpha val="40000"/>
              </a:prstClr>
            </a:outerShdw>
          </a:effectLst>
        </p:spPr>
        <p:txBody>
          <a:bodyPr>
            <a:normAutofit/>
          </a:bodyPr>
          <a:lstStyle>
            <a:lvl1pPr marL="0" indent="0" algn="l">
              <a:buNone/>
              <a:defRPr sz="2400" b="0" cap="none">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ext uri="{BB962C8B-B14F-4D97-AF65-F5344CB8AC3E}">
        <p14:creationId xmlns:p14="http://schemas.microsoft.com/office/powerpoint/2010/main" val="1102189187"/>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Titl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32783"/>
          </a:xfrm>
          <a:prstGeom prst="rect">
            <a:avLst/>
          </a:prstGeom>
        </p:spPr>
      </p:pic>
      <p:sp>
        <p:nvSpPr>
          <p:cNvPr id="5" name="Rectangle 4"/>
          <p:cNvSpPr/>
          <p:nvPr userDrawn="1"/>
        </p:nvSpPr>
        <p:spPr>
          <a:xfrm>
            <a:off x="0" y="-2"/>
            <a:ext cx="12192000" cy="6832783"/>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9" name="TextBox 8"/>
          <p:cNvSpPr txBox="1"/>
          <p:nvPr userDrawn="1"/>
        </p:nvSpPr>
        <p:spPr>
          <a:xfrm>
            <a:off x="5535830" y="6399310"/>
            <a:ext cx="6166021" cy="276999"/>
          </a:xfrm>
          <a:prstGeom prst="rect">
            <a:avLst/>
          </a:prstGeom>
          <a:noFill/>
        </p:spPr>
        <p:txBody>
          <a:bodyPr wrap="square" rtlCol="0">
            <a:spAutoFit/>
          </a:bodyPr>
          <a:lstStyle/>
          <a:p>
            <a:pPr algn="r"/>
            <a:r>
              <a:rPr lang="en-GB" sz="1200" noProof="0">
                <a:solidFill>
                  <a:schemeClr val="bg1"/>
                </a:solidFill>
                <a:latin typeface="+mn-lt"/>
                <a:ea typeface="Gotham Book" charset="0"/>
                <a:cs typeface="Gotham Book" charset="0"/>
              </a:rPr>
              <a:t>Digital Intelligence Solutions</a:t>
            </a:r>
          </a:p>
        </p:txBody>
      </p:sp>
      <p:sp>
        <p:nvSpPr>
          <p:cNvPr id="10" name="Titre 1"/>
          <p:cNvSpPr>
            <a:spLocks noGrp="1"/>
          </p:cNvSpPr>
          <p:nvPr>
            <p:ph type="ctrTitle"/>
          </p:nvPr>
        </p:nvSpPr>
        <p:spPr>
          <a:xfrm>
            <a:off x="568429" y="3524113"/>
            <a:ext cx="7882843" cy="1097011"/>
          </a:xfrm>
          <a:effectLst>
            <a:outerShdw blurRad="50800" dist="38100" dir="2700000" algn="tl" rotWithShape="0">
              <a:prstClr val="black">
                <a:alpha val="40000"/>
              </a:prstClr>
            </a:outerShdw>
          </a:effectLst>
        </p:spPr>
        <p:txBody>
          <a:bodyPr anchor="b">
            <a:noAutofit/>
          </a:bodyPr>
          <a:lstStyle>
            <a:lvl1pPr algn="l">
              <a:defRPr sz="40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625794"/>
            <a:ext cx="7882843" cy="1308958"/>
          </a:xfrm>
          <a:effectLst>
            <a:outerShdw blurRad="50800" dist="38100" dir="2700000" algn="tl" rotWithShape="0">
              <a:prstClr val="black">
                <a:alpha val="40000"/>
              </a:prstClr>
            </a:outerShdw>
          </a:effectLst>
        </p:spPr>
        <p:txBody>
          <a:bodyPr>
            <a:normAutofit/>
          </a:bodyPr>
          <a:lstStyle>
            <a:lvl1pPr marL="0" indent="0" algn="l">
              <a:buNone/>
              <a:defRPr sz="2400" b="0" cap="none">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20923" cy="6825154"/>
          </a:xfrm>
          <a:prstGeom prst="rect">
            <a:avLst/>
          </a:prstGeom>
        </p:spPr>
      </p:pic>
      <p:sp>
        <p:nvSpPr>
          <p:cNvPr id="5" name="Rectangle 4"/>
          <p:cNvSpPr/>
          <p:nvPr userDrawn="1"/>
        </p:nvSpPr>
        <p:spPr>
          <a:xfrm>
            <a:off x="0" y="0"/>
            <a:ext cx="12220922" cy="6825154"/>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9" name="TextBox 8"/>
          <p:cNvSpPr txBox="1"/>
          <p:nvPr userDrawn="1"/>
        </p:nvSpPr>
        <p:spPr>
          <a:xfrm>
            <a:off x="5535830" y="6399310"/>
            <a:ext cx="6166021" cy="276999"/>
          </a:xfrm>
          <a:prstGeom prst="rect">
            <a:avLst/>
          </a:prstGeom>
          <a:noFill/>
        </p:spPr>
        <p:txBody>
          <a:bodyPr wrap="square" rtlCol="0">
            <a:spAutoFit/>
          </a:bodyPr>
          <a:lstStyle/>
          <a:p>
            <a:pPr algn="r"/>
            <a:r>
              <a:rPr lang="en-GB" sz="1200" noProof="0">
                <a:solidFill>
                  <a:schemeClr val="bg1"/>
                </a:solidFill>
                <a:latin typeface="+mn-lt"/>
                <a:ea typeface="Gotham Book" charset="0"/>
                <a:cs typeface="Gotham Book" charset="0"/>
              </a:rPr>
              <a:t>Digital Intelligence Solutions</a:t>
            </a:r>
          </a:p>
        </p:txBody>
      </p:sp>
      <p:sp>
        <p:nvSpPr>
          <p:cNvPr id="10" name="Titre 1"/>
          <p:cNvSpPr>
            <a:spLocks noGrp="1"/>
          </p:cNvSpPr>
          <p:nvPr>
            <p:ph type="ctrTitle"/>
          </p:nvPr>
        </p:nvSpPr>
        <p:spPr>
          <a:xfrm>
            <a:off x="568429" y="3524113"/>
            <a:ext cx="7882843" cy="1097011"/>
          </a:xfrm>
          <a:effectLst>
            <a:outerShdw blurRad="50800" dist="38100" dir="2700000" algn="tl" rotWithShape="0">
              <a:prstClr val="black">
                <a:alpha val="40000"/>
              </a:prstClr>
            </a:outerShdw>
          </a:effectLst>
        </p:spPr>
        <p:txBody>
          <a:bodyPr anchor="b">
            <a:noAutofit/>
          </a:bodyPr>
          <a:lstStyle>
            <a:lvl1pPr algn="l">
              <a:defRPr sz="40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625794"/>
            <a:ext cx="7882843" cy="1308958"/>
          </a:xfrm>
          <a:effectLst>
            <a:outerShdw blurRad="50800" dist="38100" dir="2700000" algn="tl" rotWithShape="0">
              <a:prstClr val="black">
                <a:alpha val="40000"/>
              </a:prstClr>
            </a:outerShdw>
          </a:effectLst>
        </p:spPr>
        <p:txBody>
          <a:bodyPr>
            <a:normAutofit/>
          </a:bodyPr>
          <a:lstStyle>
            <a:lvl1pPr marL="0" indent="0" algn="l">
              <a:buNone/>
              <a:defRPr sz="2400" b="0" cap="none">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2192000" cy="6825629"/>
          </a:xfrm>
          <a:prstGeom prst="rect">
            <a:avLst/>
          </a:prstGeom>
        </p:spPr>
      </p:pic>
      <p:sp>
        <p:nvSpPr>
          <p:cNvPr id="5" name="Rectangle 4"/>
          <p:cNvSpPr/>
          <p:nvPr userDrawn="1"/>
        </p:nvSpPr>
        <p:spPr>
          <a:xfrm>
            <a:off x="0" y="-32372"/>
            <a:ext cx="12192000" cy="6858000"/>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9" name="TextBox 8"/>
          <p:cNvSpPr txBox="1"/>
          <p:nvPr userDrawn="1"/>
        </p:nvSpPr>
        <p:spPr>
          <a:xfrm>
            <a:off x="5535830" y="6399310"/>
            <a:ext cx="6166021" cy="276999"/>
          </a:xfrm>
          <a:prstGeom prst="rect">
            <a:avLst/>
          </a:prstGeom>
          <a:noFill/>
        </p:spPr>
        <p:txBody>
          <a:bodyPr wrap="square" rtlCol="0">
            <a:spAutoFit/>
          </a:bodyPr>
          <a:lstStyle/>
          <a:p>
            <a:pPr algn="r"/>
            <a:r>
              <a:rPr lang="en-GB" sz="1200" noProof="0">
                <a:solidFill>
                  <a:schemeClr val="bg1"/>
                </a:solidFill>
                <a:latin typeface="+mn-lt"/>
                <a:ea typeface="Gotham Book" charset="0"/>
                <a:cs typeface="Gotham Book" charset="0"/>
              </a:rPr>
              <a:t>Digital Intelligence Solutions</a:t>
            </a:r>
          </a:p>
        </p:txBody>
      </p:sp>
      <p:sp>
        <p:nvSpPr>
          <p:cNvPr id="10" name="Titre 1"/>
          <p:cNvSpPr>
            <a:spLocks noGrp="1"/>
          </p:cNvSpPr>
          <p:nvPr>
            <p:ph type="ctrTitle"/>
          </p:nvPr>
        </p:nvSpPr>
        <p:spPr>
          <a:xfrm>
            <a:off x="568429" y="3524113"/>
            <a:ext cx="7882843" cy="1097011"/>
          </a:xfrm>
          <a:effectLst>
            <a:outerShdw blurRad="50800" dist="38100" dir="2700000" algn="tl" rotWithShape="0">
              <a:prstClr val="black">
                <a:alpha val="40000"/>
              </a:prstClr>
            </a:outerShdw>
          </a:effectLst>
        </p:spPr>
        <p:txBody>
          <a:bodyPr anchor="b">
            <a:noAutofit/>
          </a:bodyPr>
          <a:lstStyle>
            <a:lvl1pPr algn="l">
              <a:defRPr sz="40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625794"/>
            <a:ext cx="7882843" cy="1308958"/>
          </a:xfrm>
          <a:effectLst>
            <a:outerShdw blurRad="50800" dist="38100" dir="2700000" algn="tl" rotWithShape="0">
              <a:prstClr val="black">
                <a:alpha val="40000"/>
              </a:prstClr>
            </a:outerShdw>
          </a:effectLst>
        </p:spPr>
        <p:txBody>
          <a:bodyPr>
            <a:normAutofit/>
          </a:bodyPr>
          <a:lstStyle>
            <a:lvl1pPr marL="0" indent="0" algn="l">
              <a:buNone/>
              <a:defRPr sz="2400" b="0" cap="none">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ection Titl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27938"/>
          </a:xfrm>
          <a:prstGeom prst="rect">
            <a:avLst/>
          </a:prstGeom>
        </p:spPr>
      </p:pic>
      <p:sp>
        <p:nvSpPr>
          <p:cNvPr id="5" name="Rectangle 4"/>
          <p:cNvSpPr/>
          <p:nvPr userDrawn="1"/>
        </p:nvSpPr>
        <p:spPr>
          <a:xfrm>
            <a:off x="0" y="0"/>
            <a:ext cx="12192000" cy="6819568"/>
          </a:xfrm>
          <a:prstGeom prst="rect">
            <a:avLst/>
          </a:prstGeom>
          <a:solidFill>
            <a:srgbClr val="072237">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Imag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5321" y="6332220"/>
            <a:ext cx="1861457" cy="434340"/>
          </a:xfrm>
          <a:prstGeom prst="rect">
            <a:avLst/>
          </a:prstGeom>
        </p:spPr>
      </p:pic>
      <p:sp>
        <p:nvSpPr>
          <p:cNvPr id="9" name="TextBox 8"/>
          <p:cNvSpPr txBox="1"/>
          <p:nvPr userDrawn="1"/>
        </p:nvSpPr>
        <p:spPr>
          <a:xfrm>
            <a:off x="5535830" y="6399310"/>
            <a:ext cx="6166021" cy="276999"/>
          </a:xfrm>
          <a:prstGeom prst="rect">
            <a:avLst/>
          </a:prstGeom>
          <a:noFill/>
        </p:spPr>
        <p:txBody>
          <a:bodyPr wrap="square" rtlCol="0">
            <a:spAutoFit/>
          </a:bodyPr>
          <a:lstStyle/>
          <a:p>
            <a:pPr algn="r"/>
            <a:r>
              <a:rPr lang="en-GB" sz="1200" noProof="0">
                <a:solidFill>
                  <a:schemeClr val="bg1"/>
                </a:solidFill>
                <a:latin typeface="+mn-lt"/>
                <a:ea typeface="Gotham Book" charset="0"/>
                <a:cs typeface="Gotham Book" charset="0"/>
              </a:rPr>
              <a:t>Digital Intelligence Solutions</a:t>
            </a:r>
          </a:p>
        </p:txBody>
      </p:sp>
      <p:sp>
        <p:nvSpPr>
          <p:cNvPr id="10" name="Titre 1"/>
          <p:cNvSpPr>
            <a:spLocks noGrp="1"/>
          </p:cNvSpPr>
          <p:nvPr>
            <p:ph type="ctrTitle"/>
          </p:nvPr>
        </p:nvSpPr>
        <p:spPr>
          <a:xfrm>
            <a:off x="568429" y="3524113"/>
            <a:ext cx="7882843" cy="1097011"/>
          </a:xfrm>
          <a:effectLst>
            <a:outerShdw blurRad="50800" dist="38100" dir="2700000" algn="tl" rotWithShape="0">
              <a:prstClr val="black">
                <a:alpha val="40000"/>
              </a:prstClr>
            </a:outerShdw>
          </a:effectLst>
        </p:spPr>
        <p:txBody>
          <a:bodyPr anchor="b">
            <a:noAutofit/>
          </a:bodyPr>
          <a:lstStyle>
            <a:lvl1pPr algn="l">
              <a:defRPr sz="4000" b="0" cap="all">
                <a:solidFill>
                  <a:schemeClr val="bg1"/>
                </a:solidFill>
                <a:effectLst/>
                <a:latin typeface="Calibri" charset="0"/>
                <a:ea typeface="Calibri" charset="0"/>
                <a:cs typeface="Calibri" charset="0"/>
              </a:defRPr>
            </a:lvl1pPr>
          </a:lstStyle>
          <a:p>
            <a:r>
              <a:rPr lang="fr-FR"/>
              <a:t>Modifiez le style du titre</a:t>
            </a:r>
          </a:p>
        </p:txBody>
      </p:sp>
      <p:sp>
        <p:nvSpPr>
          <p:cNvPr id="12" name="Sous-titre 2"/>
          <p:cNvSpPr>
            <a:spLocks noGrp="1"/>
          </p:cNvSpPr>
          <p:nvPr>
            <p:ph type="subTitle" idx="1" hasCustomPrompt="1"/>
          </p:nvPr>
        </p:nvSpPr>
        <p:spPr>
          <a:xfrm>
            <a:off x="568429" y="4625794"/>
            <a:ext cx="7882843" cy="1308958"/>
          </a:xfrm>
          <a:effectLst>
            <a:outerShdw blurRad="50800" dist="38100" dir="2700000" algn="tl" rotWithShape="0">
              <a:prstClr val="black">
                <a:alpha val="40000"/>
              </a:prstClr>
            </a:outerShdw>
          </a:effectLst>
        </p:spPr>
        <p:txBody>
          <a:bodyPr>
            <a:normAutofit/>
          </a:bodyPr>
          <a:lstStyle>
            <a:lvl1pPr marL="0" indent="0" algn="l">
              <a:buNone/>
              <a:defRPr sz="2400" b="0" cap="none">
                <a:solidFill>
                  <a:srgbClr val="0CACF8"/>
                </a:solidFill>
                <a:effectLst/>
                <a:latin typeface="Calibri" charset="0"/>
                <a:ea typeface="Calibri" charset="0"/>
                <a:cs typeface="Calibri"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Section </a:t>
            </a:r>
            <a:r>
              <a:rPr lang="fr-FR" err="1"/>
              <a:t>sub-title</a:t>
            </a:r>
            <a:endParaRPr lang="fr-FR"/>
          </a:p>
        </p:txBody>
      </p:sp>
    </p:spTree>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40"/>
            <a:ext cx="10972800" cy="557585"/>
          </a:xfrm>
          <a:prstGeom prst="rect">
            <a:avLst/>
          </a:prstGeom>
        </p:spPr>
        <p:txBody>
          <a:bodyPr vert="horz" lIns="91440" tIns="45720" rIns="91440" bIns="45720" rtlCol="0" anchor="t">
            <a:normAutofit/>
          </a:bodyPr>
          <a:lstStyle/>
          <a:p>
            <a:r>
              <a:rPr lang="fr-FR"/>
              <a:t>Cliquez et modifiez le titre</a:t>
            </a:r>
          </a:p>
        </p:txBody>
      </p:sp>
      <p:sp>
        <p:nvSpPr>
          <p:cNvPr id="3" name="Espace réservé du texte 2"/>
          <p:cNvSpPr>
            <a:spLocks noGrp="1"/>
          </p:cNvSpPr>
          <p:nvPr>
            <p:ph type="body" idx="1"/>
          </p:nvPr>
        </p:nvSpPr>
        <p:spPr>
          <a:xfrm>
            <a:off x="609600" y="1813368"/>
            <a:ext cx="10972800" cy="431279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8" name="Image 7"/>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662485" y="6339535"/>
            <a:ext cx="1802699" cy="420630"/>
          </a:xfrm>
          <a:prstGeom prst="rect">
            <a:avLst/>
          </a:prstGeom>
        </p:spPr>
      </p:pic>
      <p:sp>
        <p:nvSpPr>
          <p:cNvPr id="11" name="Rectangle 10"/>
          <p:cNvSpPr/>
          <p:nvPr userDrawn="1"/>
        </p:nvSpPr>
        <p:spPr>
          <a:xfrm>
            <a:off x="0" y="6822000"/>
            <a:ext cx="12192000" cy="36000"/>
          </a:xfrm>
          <a:prstGeom prst="rect">
            <a:avLst/>
          </a:prstGeom>
          <a:gradFill>
            <a:gsLst>
              <a:gs pos="77000">
                <a:schemeClr val="accent1"/>
              </a:gs>
              <a:gs pos="100000">
                <a:schemeClr val="accent1">
                  <a:lumMod val="40000"/>
                  <a:lumOff val="60000"/>
                </a:schemeClr>
              </a:gs>
              <a:gs pos="38000">
                <a:schemeClr val="tx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1800"/>
          </a:p>
        </p:txBody>
      </p:sp>
      <p:sp>
        <p:nvSpPr>
          <p:cNvPr id="9" name="TextBox 8"/>
          <p:cNvSpPr txBox="1"/>
          <p:nvPr userDrawn="1"/>
        </p:nvSpPr>
        <p:spPr>
          <a:xfrm>
            <a:off x="5535830" y="6399310"/>
            <a:ext cx="6166021" cy="276999"/>
          </a:xfrm>
          <a:prstGeom prst="rect">
            <a:avLst/>
          </a:prstGeom>
          <a:noFill/>
        </p:spPr>
        <p:txBody>
          <a:bodyPr wrap="square" rtlCol="0">
            <a:spAutoFit/>
          </a:bodyPr>
          <a:lstStyle/>
          <a:p>
            <a:pPr algn="r"/>
            <a:r>
              <a:rPr lang="en-GB" sz="1200" noProof="0">
                <a:latin typeface="+mn-lt"/>
                <a:ea typeface="Gotham Book" charset="0"/>
                <a:cs typeface="Gotham Book" charset="0"/>
              </a:rPr>
              <a:t>Digital Intelligence Solutions</a:t>
            </a:r>
          </a:p>
        </p:txBody>
      </p:sp>
    </p:spTree>
    <p:extLst>
      <p:ext uri="{BB962C8B-B14F-4D97-AF65-F5344CB8AC3E}">
        <p14:creationId xmlns:p14="http://schemas.microsoft.com/office/powerpoint/2010/main" val="2330983202"/>
      </p:ext>
    </p:extLst>
  </p:cSld>
  <p:clrMap bg1="lt1" tx1="dk1" bg2="lt2" tx2="dk2" accent1="accent1" accent2="accent2" accent3="accent3" accent4="accent4" accent5="accent5" accent6="accent6" hlink="hlink" folHlink="folHlink"/>
  <p:sldLayoutIdLst>
    <p:sldLayoutId id="2147483656" r:id="rId1"/>
    <p:sldLayoutId id="2147483673" r:id="rId2"/>
    <p:sldLayoutId id="2147483663" r:id="rId3"/>
    <p:sldLayoutId id="2147483665" r:id="rId4"/>
    <p:sldLayoutId id="2147483649" r:id="rId5"/>
    <p:sldLayoutId id="2147483667" r:id="rId6"/>
    <p:sldLayoutId id="2147483668" r:id="rId7"/>
    <p:sldLayoutId id="2147483669" r:id="rId8"/>
    <p:sldLayoutId id="2147483671" r:id="rId9"/>
    <p:sldLayoutId id="2147483674" r:id="rId10"/>
    <p:sldLayoutId id="2147483672" r:id="rId11"/>
    <p:sldLayoutId id="2147483650" r:id="rId12"/>
    <p:sldLayoutId id="2147483652" r:id="rId13"/>
    <p:sldLayoutId id="2147483664" r:id="rId14"/>
    <p:sldLayoutId id="2147483654" r:id="rId15"/>
    <p:sldLayoutId id="2147483662" r:id="rId16"/>
  </p:sldLayoutIdLst>
  <p:hf sldNum="0" hdr="0" ftr="0" dt="0"/>
  <p:txStyles>
    <p:titleStyle>
      <a:lvl1pPr algn="ctr" defTabSz="457200" rtl="0" eaLnBrk="1" latinLnBrk="0" hangingPunct="1">
        <a:spcBef>
          <a:spcPct val="0"/>
        </a:spcBef>
        <a:buNone/>
        <a:defRPr sz="2800" b="0" i="0" kern="1200" cap="all" spc="100" baseline="0">
          <a:solidFill>
            <a:schemeClr val="tx1"/>
          </a:solidFill>
          <a:latin typeface="Calibri" charset="0"/>
          <a:ea typeface="Calibri" charset="0"/>
          <a:cs typeface="Calibri" charset="0"/>
        </a:defRPr>
      </a:lvl1pPr>
    </p:titleStyle>
    <p:bodyStyle>
      <a:lvl1pPr marL="342900" indent="-342900" algn="l" defTabSz="457200" rtl="0" eaLnBrk="1" latinLnBrk="0" hangingPunct="1">
        <a:spcBef>
          <a:spcPct val="20000"/>
        </a:spcBef>
        <a:buClr>
          <a:schemeClr val="accent1"/>
        </a:buClr>
        <a:buSzPct val="110000"/>
        <a:buFont typeface="Lucida Grande"/>
        <a:buChar char="›"/>
        <a:defRPr sz="2000" kern="1200">
          <a:solidFill>
            <a:schemeClr val="tx1"/>
          </a:solidFill>
          <a:latin typeface="Calibri" charset="0"/>
          <a:ea typeface="Calibri" charset="0"/>
          <a:cs typeface="Calibri" charset="0"/>
        </a:defRPr>
      </a:lvl1pPr>
      <a:lvl2pPr marL="742950" indent="-285750" algn="l" defTabSz="457200" rtl="0" eaLnBrk="1" latinLnBrk="0" hangingPunct="1">
        <a:spcBef>
          <a:spcPct val="20000"/>
        </a:spcBef>
        <a:buClr>
          <a:schemeClr val="accent2"/>
        </a:buClr>
        <a:buFont typeface="Lucida Grande"/>
        <a:buChar char="›"/>
        <a:defRPr sz="1800" kern="1200">
          <a:solidFill>
            <a:schemeClr val="tx1"/>
          </a:solidFill>
          <a:latin typeface="Calibri" charset="0"/>
          <a:ea typeface="Calibri" charset="0"/>
          <a:cs typeface="Calibri" charset="0"/>
        </a:defRPr>
      </a:lvl2pPr>
      <a:lvl3pPr marL="1143000" indent="-228600" algn="l" defTabSz="457200" rtl="0" eaLnBrk="1" latinLnBrk="0" hangingPunct="1">
        <a:spcBef>
          <a:spcPct val="20000"/>
        </a:spcBef>
        <a:buClr>
          <a:schemeClr val="accent6"/>
        </a:buClr>
        <a:buSzPct val="100000"/>
        <a:buFont typeface="Lucida Grande"/>
        <a:buChar char="›"/>
        <a:defRPr sz="1600" kern="1200">
          <a:solidFill>
            <a:schemeClr val="tx1"/>
          </a:solidFill>
          <a:latin typeface="Calibri" charset="0"/>
          <a:ea typeface="Calibri" charset="0"/>
          <a:cs typeface="Calibri" charset="0"/>
        </a:defRPr>
      </a:lvl3pPr>
      <a:lvl4pPr marL="1600200" indent="-228600" algn="l" defTabSz="457200" rtl="0" eaLnBrk="1" latinLnBrk="0" hangingPunct="1">
        <a:spcBef>
          <a:spcPct val="20000"/>
        </a:spcBef>
        <a:buClr>
          <a:schemeClr val="accent3"/>
        </a:buClr>
        <a:buFont typeface="Arial" charset="0"/>
        <a:buChar char="•"/>
        <a:defRPr sz="1400" kern="1200">
          <a:solidFill>
            <a:schemeClr val="tx1"/>
          </a:solidFill>
          <a:latin typeface="Calibri" charset="0"/>
          <a:ea typeface="Calibri" charset="0"/>
          <a:cs typeface="Calibri" charset="0"/>
        </a:defRPr>
      </a:lvl4pPr>
      <a:lvl5pPr marL="2057400" indent="-228600" algn="l" defTabSz="457200" rtl="0" eaLnBrk="1" latinLnBrk="0" hangingPunct="1">
        <a:spcBef>
          <a:spcPct val="20000"/>
        </a:spcBef>
        <a:buClr>
          <a:schemeClr val="accent4"/>
        </a:buClr>
        <a:buFont typeface="Courier New" charset="0"/>
        <a:buChar char="o"/>
        <a:defRPr sz="1400" kern="1200">
          <a:solidFill>
            <a:schemeClr val="tx1"/>
          </a:solidFill>
          <a:latin typeface="Calibri" charset="0"/>
          <a:ea typeface="Calibri" charset="0"/>
          <a:cs typeface="Calibri"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referentiel.institut-agile.fr/"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LA DEFINITION DU FINI (DoD)</a:t>
            </a:r>
          </a:p>
        </p:txBody>
      </p:sp>
      <p:sp>
        <p:nvSpPr>
          <p:cNvPr id="3" name="Subtitle 2"/>
          <p:cNvSpPr>
            <a:spLocks noGrp="1"/>
          </p:cNvSpPr>
          <p:nvPr>
            <p:ph type="subTitle" idx="1"/>
          </p:nvPr>
        </p:nvSpPr>
        <p:spPr/>
        <p:txBody>
          <a:bodyPr/>
          <a:lstStyle/>
          <a:p>
            <a:r>
              <a:rPr lang="fr-FR" dirty="0"/>
              <a:t>L’engagement d’une équipe au service de la qualité du produit</a:t>
            </a:r>
          </a:p>
        </p:txBody>
      </p:sp>
    </p:spTree>
    <p:extLst>
      <p:ext uri="{BB962C8B-B14F-4D97-AF65-F5344CB8AC3E}">
        <p14:creationId xmlns:p14="http://schemas.microsoft.com/office/powerpoint/2010/main" val="10478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0" y="2289240"/>
            <a:ext cx="5358063" cy="2279519"/>
          </a:xfrm>
        </p:spPr>
        <p:txBody>
          <a:bodyPr>
            <a:normAutofit/>
          </a:bodyPr>
          <a:lstStyle/>
          <a:p>
            <a:r>
              <a:rPr lang="fr-FR" dirty="0"/>
              <a:t>La notion de fini est par défaut implicite</a:t>
            </a:r>
          </a:p>
          <a:p>
            <a:r>
              <a:rPr lang="fr-FR" dirty="0"/>
              <a:t>La notion de fini est par défaut subjective</a:t>
            </a:r>
          </a:p>
          <a:p>
            <a:pPr lvl="1"/>
            <a:r>
              <a:rPr lang="fr-FR" dirty="0"/>
              <a:t>Au sein de l’équipe</a:t>
            </a:r>
          </a:p>
          <a:p>
            <a:pPr lvl="1"/>
            <a:r>
              <a:rPr lang="fr-FR" dirty="0"/>
              <a:t>Entre l’équipe et le PO</a:t>
            </a:r>
          </a:p>
          <a:p>
            <a:pPr lvl="1"/>
            <a:r>
              <a:rPr lang="fr-FR" dirty="0"/>
              <a:t>Entre l’équipe et le client</a:t>
            </a:r>
          </a:p>
          <a:p>
            <a:pPr marL="0" indent="0">
              <a:buNone/>
            </a:pPr>
            <a:endParaRPr lang="fr-FR" i="1" dirty="0">
              <a:solidFill>
                <a:srgbClr val="0CACF8"/>
              </a:solidFill>
            </a:endParaRPr>
          </a:p>
          <a:p>
            <a:pPr marL="0" indent="0">
              <a:buNone/>
            </a:pPr>
            <a:endParaRPr lang="fr-FR" i="1" dirty="0">
              <a:solidFill>
                <a:srgbClr val="0CACF8"/>
              </a:solidFill>
            </a:endParaRPr>
          </a:p>
          <a:p>
            <a:endParaRPr lang="fr-FR" dirty="0"/>
          </a:p>
        </p:txBody>
      </p:sp>
      <p:sp>
        <p:nvSpPr>
          <p:cNvPr id="3" name="Title 2"/>
          <p:cNvSpPr>
            <a:spLocks noGrp="1"/>
          </p:cNvSpPr>
          <p:nvPr>
            <p:ph type="title"/>
          </p:nvPr>
        </p:nvSpPr>
        <p:spPr/>
        <p:txBody>
          <a:bodyPr/>
          <a:lstStyle/>
          <a:p>
            <a:r>
              <a:rPr lang="fr-FR" dirty="0"/>
              <a:t>C’est Fini !</a:t>
            </a:r>
          </a:p>
        </p:txBody>
      </p:sp>
      <p:sp>
        <p:nvSpPr>
          <p:cNvPr id="4" name="Subtitle 3"/>
          <p:cNvSpPr>
            <a:spLocks noGrp="1"/>
          </p:cNvSpPr>
          <p:nvPr>
            <p:ph type="subTitle" idx="14"/>
          </p:nvPr>
        </p:nvSpPr>
        <p:spPr>
          <a:xfrm>
            <a:off x="609601" y="868102"/>
            <a:ext cx="10972800" cy="368515"/>
          </a:xfrm>
        </p:spPr>
        <p:txBody>
          <a:bodyPr/>
          <a:lstStyle/>
          <a:p>
            <a:r>
              <a:rPr lang="fr-FR" dirty="0"/>
              <a:t>Fini… fini ?</a:t>
            </a:r>
          </a:p>
        </p:txBody>
      </p:sp>
      <p:pic>
        <p:nvPicPr>
          <p:cNvPr id="7" name="Image 6">
            <a:extLst>
              <a:ext uri="{FF2B5EF4-FFF2-40B4-BE49-F238E27FC236}">
                <a16:creationId xmlns:a16="http://schemas.microsoft.com/office/drawing/2014/main" id="{CA8A8483-48B4-4674-997A-3D0673284E1C}"/>
              </a:ext>
            </a:extLst>
          </p:cNvPr>
          <p:cNvPicPr>
            <a:picLocks noChangeAspect="1"/>
          </p:cNvPicPr>
          <p:nvPr/>
        </p:nvPicPr>
        <p:blipFill>
          <a:blip r:embed="rId3"/>
          <a:stretch>
            <a:fillRect/>
          </a:stretch>
        </p:blipFill>
        <p:spPr>
          <a:xfrm>
            <a:off x="1023486" y="1866738"/>
            <a:ext cx="4195973" cy="3124524"/>
          </a:xfrm>
          <a:prstGeom prst="rect">
            <a:avLst/>
          </a:prstGeom>
        </p:spPr>
      </p:pic>
    </p:spTree>
    <p:extLst>
      <p:ext uri="{BB962C8B-B14F-4D97-AF65-F5344CB8AC3E}">
        <p14:creationId xmlns:p14="http://schemas.microsoft.com/office/powerpoint/2010/main" val="245615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Qu’est-ce que c’est ?</a:t>
            </a:r>
          </a:p>
        </p:txBody>
      </p:sp>
      <p:pic>
        <p:nvPicPr>
          <p:cNvPr id="6" name="Image 5">
            <a:extLst>
              <a:ext uri="{FF2B5EF4-FFF2-40B4-BE49-F238E27FC236}">
                <a16:creationId xmlns:a16="http://schemas.microsoft.com/office/drawing/2014/main" id="{FEBE9C7C-3B99-4444-8981-284633706224}"/>
              </a:ext>
            </a:extLst>
          </p:cNvPr>
          <p:cNvPicPr>
            <a:picLocks noChangeAspect="1"/>
          </p:cNvPicPr>
          <p:nvPr/>
        </p:nvPicPr>
        <p:blipFill>
          <a:blip r:embed="rId3"/>
          <a:stretch>
            <a:fillRect/>
          </a:stretch>
        </p:blipFill>
        <p:spPr>
          <a:xfrm rot="20891642">
            <a:off x="524684" y="3552540"/>
            <a:ext cx="3485812" cy="1762712"/>
          </a:xfrm>
          <a:prstGeom prst="rect">
            <a:avLst/>
          </a:prstGeom>
        </p:spPr>
      </p:pic>
      <p:sp>
        <p:nvSpPr>
          <p:cNvPr id="5" name="Rectangle 4">
            <a:extLst>
              <a:ext uri="{FF2B5EF4-FFF2-40B4-BE49-F238E27FC236}">
                <a16:creationId xmlns:a16="http://schemas.microsoft.com/office/drawing/2014/main" id="{372BB66B-D60C-4A9E-AB04-B2DD5286E873}"/>
              </a:ext>
            </a:extLst>
          </p:cNvPr>
          <p:cNvSpPr/>
          <p:nvPr/>
        </p:nvSpPr>
        <p:spPr>
          <a:xfrm>
            <a:off x="223623" y="1600961"/>
            <a:ext cx="11676688" cy="3323987"/>
          </a:xfrm>
          <a:prstGeom prst="rect">
            <a:avLst/>
          </a:prstGeom>
        </p:spPr>
        <p:txBody>
          <a:bodyPr wrap="square">
            <a:spAutoFit/>
          </a:bodyPr>
          <a:lstStyle/>
          <a:p>
            <a:pPr lvl="0">
              <a:spcBef>
                <a:spcPct val="20000"/>
              </a:spcBef>
              <a:buClr>
                <a:srgbClr val="045B99"/>
              </a:buClr>
              <a:buSzPct val="90000"/>
            </a:pPr>
            <a:r>
              <a:rPr lang="fr-FR" dirty="0"/>
              <a:t>Concept introduit en 2002 par Dan Rawsthorne : « Done/Done/Done/Done »</a:t>
            </a:r>
          </a:p>
          <a:p>
            <a:pPr marL="800100" lvl="1" indent="-342900">
              <a:spcBef>
                <a:spcPct val="20000"/>
              </a:spcBef>
              <a:buClr>
                <a:srgbClr val="045B99"/>
              </a:buClr>
              <a:buSzPct val="90000"/>
              <a:buFont typeface="Lucida Grande"/>
              <a:buChar char="›"/>
            </a:pPr>
            <a:r>
              <a:rPr lang="fr-FR" b="1" dirty="0"/>
              <a:t>Les stories </a:t>
            </a:r>
            <a:r>
              <a:rPr lang="fr-FR" dirty="0"/>
              <a:t>sont “Done/Done” : codées, vérifiées (critères d’acceptation + DoD)</a:t>
            </a:r>
          </a:p>
          <a:p>
            <a:pPr marL="800100" lvl="1" indent="-342900">
              <a:spcBef>
                <a:spcPct val="20000"/>
              </a:spcBef>
              <a:buClr>
                <a:srgbClr val="045B99"/>
              </a:buClr>
              <a:buSzPct val="90000"/>
              <a:buFont typeface="Lucida Grande"/>
              <a:buChar char="›"/>
            </a:pPr>
            <a:r>
              <a:rPr lang="fr-FR" b="1" dirty="0"/>
              <a:t>Les fonctionnalités </a:t>
            </a:r>
            <a:r>
              <a:rPr lang="fr-FR" dirty="0"/>
              <a:t>sont “Done/Done/Done” quand le PO valide que la fonctionnalité est satisfaisante</a:t>
            </a:r>
          </a:p>
          <a:p>
            <a:pPr marL="800100" lvl="1" indent="-342900">
              <a:spcBef>
                <a:spcPct val="20000"/>
              </a:spcBef>
              <a:buClr>
                <a:srgbClr val="045B99"/>
              </a:buClr>
              <a:buSzPct val="90000"/>
              <a:buFont typeface="Lucida Grande"/>
              <a:buChar char="›"/>
            </a:pPr>
            <a:r>
              <a:rPr lang="fr-FR" b="1" dirty="0"/>
              <a:t>Les produits </a:t>
            </a:r>
            <a:r>
              <a:rPr lang="fr-FR" dirty="0"/>
              <a:t>sont “Done/Done/Done/Done” quand il y a assez de fonctionnalités pour être utiles aux clients</a:t>
            </a:r>
          </a:p>
          <a:p>
            <a:pPr lvl="0">
              <a:spcBef>
                <a:spcPct val="20000"/>
              </a:spcBef>
              <a:buClr>
                <a:srgbClr val="045B99"/>
              </a:buClr>
              <a:buSzPct val="90000"/>
            </a:pPr>
            <a:endParaRPr lang="fr-FR" i="1" dirty="0">
              <a:solidFill>
                <a:srgbClr val="0CACF8"/>
              </a:solidFill>
            </a:endParaRPr>
          </a:p>
          <a:p>
            <a:pPr marL="342900" lvl="0" indent="-342900">
              <a:spcBef>
                <a:spcPct val="20000"/>
              </a:spcBef>
              <a:buClr>
                <a:srgbClr val="045B99"/>
              </a:buClr>
              <a:buSzPct val="90000"/>
              <a:buFont typeface="Lucida Grande"/>
              <a:buChar char="›"/>
            </a:pPr>
            <a:endParaRPr lang="fr-FR" i="1" dirty="0">
              <a:solidFill>
                <a:srgbClr val="0CACF8"/>
              </a:solidFill>
            </a:endParaRPr>
          </a:p>
          <a:p>
            <a:endParaRPr lang="fr-FR" sz="1400" i="1" dirty="0">
              <a:solidFill>
                <a:srgbClr val="0CACF8"/>
              </a:solidFill>
            </a:endParaRPr>
          </a:p>
          <a:p>
            <a:endParaRPr lang="fr-FR" sz="1400" i="1" dirty="0">
              <a:solidFill>
                <a:srgbClr val="0CACF8"/>
              </a:solidFill>
            </a:endParaRPr>
          </a:p>
          <a:p>
            <a:endParaRPr lang="fr-FR" sz="1400" i="1" dirty="0">
              <a:solidFill>
                <a:srgbClr val="0CACF8"/>
              </a:solidFill>
            </a:endParaRPr>
          </a:p>
          <a:p>
            <a:endParaRPr lang="fr-FR" sz="1400" i="1" dirty="0">
              <a:solidFill>
                <a:srgbClr val="0CACF8"/>
              </a:solidFill>
            </a:endParaRPr>
          </a:p>
          <a:p>
            <a:endParaRPr lang="fr-FR" sz="1400" i="1" dirty="0">
              <a:solidFill>
                <a:srgbClr val="0CACF8"/>
              </a:solidFill>
            </a:endParaRPr>
          </a:p>
          <a:p>
            <a:endParaRPr lang="fr-FR" sz="1400" i="1" dirty="0">
              <a:solidFill>
                <a:srgbClr val="0CACF8"/>
              </a:solidFill>
            </a:endParaRPr>
          </a:p>
        </p:txBody>
      </p:sp>
      <p:sp>
        <p:nvSpPr>
          <p:cNvPr id="10" name="Rectangle 9">
            <a:extLst>
              <a:ext uri="{FF2B5EF4-FFF2-40B4-BE49-F238E27FC236}">
                <a16:creationId xmlns:a16="http://schemas.microsoft.com/office/drawing/2014/main" id="{91EDBBC3-1432-42B2-8DFB-CF93D575DFC8}"/>
              </a:ext>
            </a:extLst>
          </p:cNvPr>
          <p:cNvSpPr/>
          <p:nvPr/>
        </p:nvSpPr>
        <p:spPr>
          <a:xfrm>
            <a:off x="5026001" y="3618288"/>
            <a:ext cx="6840338" cy="1631216"/>
          </a:xfrm>
          <a:prstGeom prst="rect">
            <a:avLst/>
          </a:prstGeom>
        </p:spPr>
        <p:txBody>
          <a:bodyPr wrap="square">
            <a:spAutoFit/>
          </a:bodyPr>
          <a:lstStyle/>
          <a:p>
            <a:r>
              <a:rPr lang="fr-FR" i="1" dirty="0">
                <a:solidFill>
                  <a:srgbClr val="0CACF8"/>
                </a:solidFill>
              </a:rPr>
              <a:t>« L'équipe affiche de façon visible </a:t>
            </a:r>
            <a:r>
              <a:rPr lang="fr-FR" b="1" i="1" dirty="0">
                <a:solidFill>
                  <a:srgbClr val="0CACF8"/>
                </a:solidFill>
              </a:rPr>
              <a:t>une liste de critères génériques </a:t>
            </a:r>
            <a:r>
              <a:rPr lang="fr-FR" i="1" dirty="0">
                <a:solidFill>
                  <a:srgbClr val="0CACF8"/>
                </a:solidFill>
              </a:rPr>
              <a:t>qui conditionnent le fait de pouvoir considérer un incrément comme "fini". Faute de remplir ces critères en fin de Sprint ou d'itération le travail réalisé n'est pas comptabilisé dans la vélocité. »</a:t>
            </a:r>
          </a:p>
          <a:p>
            <a:r>
              <a:rPr lang="fr-FR" sz="1400" i="1" dirty="0">
                <a:solidFill>
                  <a:srgbClr val="0CACF8"/>
                </a:solidFill>
              </a:rPr>
              <a:t>								</a:t>
            </a:r>
          </a:p>
          <a:p>
            <a:r>
              <a:rPr lang="fr-FR" sz="1400" i="1" dirty="0">
                <a:solidFill>
                  <a:srgbClr val="0CACF8"/>
                </a:solidFill>
              </a:rPr>
              <a:t>							(source : </a:t>
            </a:r>
            <a:r>
              <a:rPr lang="fr-FR" sz="1400" i="1" dirty="0">
                <a:solidFill>
                  <a:srgbClr val="0CACF8"/>
                </a:solidFill>
                <a:hlinkClick r:id="rId4"/>
              </a:rPr>
              <a:t>http://referentiel.institut-agile.fr/</a:t>
            </a:r>
            <a:r>
              <a:rPr lang="fr-FR" sz="1400" i="1" dirty="0">
                <a:solidFill>
                  <a:srgbClr val="0CACF8"/>
                </a:solidFill>
              </a:rPr>
              <a:t>)</a:t>
            </a:r>
          </a:p>
        </p:txBody>
      </p:sp>
      <p:sp>
        <p:nvSpPr>
          <p:cNvPr id="11" name="ZoneTexte 10">
            <a:extLst>
              <a:ext uri="{FF2B5EF4-FFF2-40B4-BE49-F238E27FC236}">
                <a16:creationId xmlns:a16="http://schemas.microsoft.com/office/drawing/2014/main" id="{811236B9-5102-48BF-8933-8428946DAEF3}"/>
              </a:ext>
            </a:extLst>
          </p:cNvPr>
          <p:cNvSpPr txBox="1"/>
          <p:nvPr/>
        </p:nvSpPr>
        <p:spPr>
          <a:xfrm rot="20973389">
            <a:off x="69270" y="5359074"/>
            <a:ext cx="4820870" cy="338554"/>
          </a:xfrm>
          <a:prstGeom prst="rect">
            <a:avLst/>
          </a:prstGeom>
          <a:noFill/>
        </p:spPr>
        <p:txBody>
          <a:bodyPr wrap="square" rtlCol="0">
            <a:spAutoFit/>
          </a:bodyPr>
          <a:lstStyle/>
          <a:p>
            <a:pPr lvl="1">
              <a:spcBef>
                <a:spcPct val="20000"/>
              </a:spcBef>
              <a:buClr>
                <a:srgbClr val="045B99"/>
              </a:buClr>
              <a:buSzPct val="90000"/>
            </a:pPr>
            <a:r>
              <a:rPr lang="fr-FR" sz="1600" dirty="0">
                <a:ln w="0"/>
                <a:effectLst>
                  <a:outerShdw blurRad="38100" dist="19050" dir="2700000" algn="tl" rotWithShape="0">
                    <a:schemeClr val="dk1">
                      <a:alpha val="40000"/>
                    </a:schemeClr>
                  </a:outerShdw>
                </a:effectLst>
              </a:rPr>
              <a:t>Définie / Appliquée / Maintenue par l’équipe</a:t>
            </a:r>
          </a:p>
        </p:txBody>
      </p:sp>
    </p:spTree>
    <p:extLst>
      <p:ext uri="{BB962C8B-B14F-4D97-AF65-F5344CB8AC3E}">
        <p14:creationId xmlns:p14="http://schemas.microsoft.com/office/powerpoint/2010/main" val="39549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720994" y="1580704"/>
            <a:ext cx="6190162" cy="4836493"/>
          </a:xfrm>
        </p:spPr>
        <p:txBody>
          <a:bodyPr>
            <a:normAutofit fontScale="92500" lnSpcReduction="20000"/>
          </a:bodyPr>
          <a:lstStyle/>
          <a:p>
            <a:r>
              <a:rPr lang="fr-FR" dirty="0"/>
              <a:t>Contractualisation claire (dans et hors de l’équipe )</a:t>
            </a:r>
          </a:p>
          <a:p>
            <a:pPr lvl="1"/>
            <a:r>
              <a:rPr lang="fr-FR" dirty="0"/>
              <a:t>Plus de subjectif ni d’implicite</a:t>
            </a:r>
          </a:p>
          <a:p>
            <a:endParaRPr lang="fr-FR" dirty="0"/>
          </a:p>
          <a:p>
            <a:endParaRPr lang="fr-FR" dirty="0"/>
          </a:p>
          <a:p>
            <a:r>
              <a:rPr lang="fr-FR" dirty="0"/>
              <a:t>Outil de communication</a:t>
            </a:r>
          </a:p>
          <a:p>
            <a:pPr lvl="1"/>
            <a:r>
              <a:rPr lang="fr-FR" dirty="0"/>
              <a:t>Compréhension commune et partagée</a:t>
            </a:r>
          </a:p>
          <a:p>
            <a:endParaRPr lang="fr-FR" dirty="0"/>
          </a:p>
          <a:p>
            <a:endParaRPr lang="fr-FR" dirty="0"/>
          </a:p>
          <a:p>
            <a:r>
              <a:rPr lang="fr-FR" dirty="0"/>
              <a:t>Guide la réflexion de l’équipe en amont du fini</a:t>
            </a:r>
          </a:p>
          <a:p>
            <a:pPr lvl="1"/>
            <a:r>
              <a:rPr lang="fr-FR" dirty="0"/>
              <a:t>Conception</a:t>
            </a:r>
          </a:p>
          <a:p>
            <a:pPr lvl="1"/>
            <a:r>
              <a:rPr lang="fr-FR" dirty="0"/>
              <a:t>Estimations</a:t>
            </a:r>
          </a:p>
          <a:p>
            <a:pPr lvl="1"/>
            <a:r>
              <a:rPr lang="fr-FR" dirty="0"/>
              <a:t>Implémentation</a:t>
            </a:r>
          </a:p>
          <a:p>
            <a:pPr lvl="1"/>
            <a:endParaRPr lang="fr-FR" dirty="0"/>
          </a:p>
          <a:p>
            <a:r>
              <a:rPr lang="fr-FR" dirty="0"/>
              <a:t>Eviter de revenir sur un sujet</a:t>
            </a:r>
          </a:p>
          <a:p>
            <a:pPr lvl="1"/>
            <a:r>
              <a:rPr lang="fr-FR" dirty="0"/>
              <a:t>Minimiser les risques d’exploitation</a:t>
            </a:r>
          </a:p>
          <a:p>
            <a:pPr lvl="1"/>
            <a:r>
              <a:rPr lang="fr-FR" dirty="0"/>
              <a:t>Couvrir tous les aspects avant de livrer la story</a:t>
            </a:r>
          </a:p>
          <a:p>
            <a:pPr marL="457200" lvl="1" indent="0">
              <a:buNone/>
            </a:pPr>
            <a:endParaRPr lang="fr-FR" dirty="0"/>
          </a:p>
          <a:p>
            <a:endParaRPr lang="fr-FR" dirty="0"/>
          </a:p>
          <a:p>
            <a:pPr marL="0" indent="0">
              <a:buNone/>
            </a:pPr>
            <a:endParaRPr lang="fr-FR" dirty="0"/>
          </a:p>
        </p:txBody>
      </p:sp>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A quoi ça sert ?</a:t>
            </a:r>
          </a:p>
        </p:txBody>
      </p:sp>
      <p:pic>
        <p:nvPicPr>
          <p:cNvPr id="5" name="Image 4">
            <a:extLst>
              <a:ext uri="{FF2B5EF4-FFF2-40B4-BE49-F238E27FC236}">
                <a16:creationId xmlns:a16="http://schemas.microsoft.com/office/drawing/2014/main" id="{F0544981-9C7F-41C4-9D54-5AF964FF16EB}"/>
              </a:ext>
            </a:extLst>
          </p:cNvPr>
          <p:cNvPicPr>
            <a:picLocks noChangeAspect="1"/>
          </p:cNvPicPr>
          <p:nvPr/>
        </p:nvPicPr>
        <p:blipFill>
          <a:blip r:embed="rId3"/>
          <a:stretch>
            <a:fillRect/>
          </a:stretch>
        </p:blipFill>
        <p:spPr>
          <a:xfrm>
            <a:off x="1822047" y="1461566"/>
            <a:ext cx="1874944" cy="824292"/>
          </a:xfrm>
          <a:prstGeom prst="rect">
            <a:avLst/>
          </a:prstGeom>
        </p:spPr>
      </p:pic>
      <p:pic>
        <p:nvPicPr>
          <p:cNvPr id="7" name="Image 6">
            <a:extLst>
              <a:ext uri="{FF2B5EF4-FFF2-40B4-BE49-F238E27FC236}">
                <a16:creationId xmlns:a16="http://schemas.microsoft.com/office/drawing/2014/main" id="{DDB9603F-FBCB-40A8-A4D8-12F44D6F8BD4}"/>
              </a:ext>
            </a:extLst>
          </p:cNvPr>
          <p:cNvPicPr>
            <a:picLocks noChangeAspect="1"/>
          </p:cNvPicPr>
          <p:nvPr/>
        </p:nvPicPr>
        <p:blipFill>
          <a:blip r:embed="rId4"/>
          <a:stretch>
            <a:fillRect/>
          </a:stretch>
        </p:blipFill>
        <p:spPr>
          <a:xfrm>
            <a:off x="2218947" y="2527142"/>
            <a:ext cx="1089288" cy="950275"/>
          </a:xfrm>
          <a:prstGeom prst="rect">
            <a:avLst/>
          </a:prstGeom>
        </p:spPr>
      </p:pic>
      <p:pic>
        <p:nvPicPr>
          <p:cNvPr id="8" name="Image 7">
            <a:extLst>
              <a:ext uri="{FF2B5EF4-FFF2-40B4-BE49-F238E27FC236}">
                <a16:creationId xmlns:a16="http://schemas.microsoft.com/office/drawing/2014/main" id="{306C086B-1E58-44BC-A57E-A4C69FFDE480}"/>
              </a:ext>
            </a:extLst>
          </p:cNvPr>
          <p:cNvPicPr>
            <a:picLocks noChangeAspect="1"/>
          </p:cNvPicPr>
          <p:nvPr/>
        </p:nvPicPr>
        <p:blipFill>
          <a:blip r:embed="rId5"/>
          <a:stretch>
            <a:fillRect/>
          </a:stretch>
        </p:blipFill>
        <p:spPr>
          <a:xfrm>
            <a:off x="2105976" y="3643195"/>
            <a:ext cx="1307087" cy="1084793"/>
          </a:xfrm>
          <a:prstGeom prst="rect">
            <a:avLst/>
          </a:prstGeom>
        </p:spPr>
      </p:pic>
      <p:pic>
        <p:nvPicPr>
          <p:cNvPr id="9" name="Image 8">
            <a:extLst>
              <a:ext uri="{FF2B5EF4-FFF2-40B4-BE49-F238E27FC236}">
                <a16:creationId xmlns:a16="http://schemas.microsoft.com/office/drawing/2014/main" id="{C826E1D5-EA46-45DE-A1F6-91E1806C022C}"/>
              </a:ext>
            </a:extLst>
          </p:cNvPr>
          <p:cNvPicPr>
            <a:picLocks noChangeAspect="1"/>
          </p:cNvPicPr>
          <p:nvPr/>
        </p:nvPicPr>
        <p:blipFill>
          <a:blip r:embed="rId6"/>
          <a:stretch>
            <a:fillRect/>
          </a:stretch>
        </p:blipFill>
        <p:spPr>
          <a:xfrm>
            <a:off x="2253912" y="5130135"/>
            <a:ext cx="1011214" cy="810268"/>
          </a:xfrm>
          <a:prstGeom prst="rect">
            <a:avLst/>
          </a:prstGeom>
        </p:spPr>
      </p:pic>
    </p:spTree>
    <p:extLst>
      <p:ext uri="{BB962C8B-B14F-4D97-AF65-F5344CB8AC3E}">
        <p14:creationId xmlns:p14="http://schemas.microsoft.com/office/powerpoint/2010/main" val="216864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Comment l’appliquer ?</a:t>
            </a:r>
          </a:p>
        </p:txBody>
      </p:sp>
      <p:sp>
        <p:nvSpPr>
          <p:cNvPr id="11" name="Content Placeholder 1">
            <a:extLst>
              <a:ext uri="{FF2B5EF4-FFF2-40B4-BE49-F238E27FC236}">
                <a16:creationId xmlns:a16="http://schemas.microsoft.com/office/drawing/2014/main" id="{A0C03B6F-F031-4B16-93DF-75BE0983EE70}"/>
              </a:ext>
            </a:extLst>
          </p:cNvPr>
          <p:cNvSpPr>
            <a:spLocks noGrp="1"/>
          </p:cNvSpPr>
          <p:nvPr>
            <p:ph idx="1"/>
          </p:nvPr>
        </p:nvSpPr>
        <p:spPr>
          <a:xfrm>
            <a:off x="427961" y="1567387"/>
            <a:ext cx="4666493" cy="4603550"/>
          </a:xfrm>
        </p:spPr>
        <p:txBody>
          <a:bodyPr>
            <a:normAutofit fontScale="92500" lnSpcReduction="20000"/>
          </a:bodyPr>
          <a:lstStyle/>
          <a:p>
            <a:r>
              <a:rPr lang="fr-FR" dirty="0"/>
              <a:t>L’afficher à côté du sprint board</a:t>
            </a:r>
          </a:p>
          <a:p>
            <a:endParaRPr lang="fr-FR" dirty="0"/>
          </a:p>
          <a:p>
            <a:r>
              <a:rPr lang="fr-FR" dirty="0"/>
              <a:t>Avoir une colonne dédiée</a:t>
            </a:r>
          </a:p>
          <a:p>
            <a:endParaRPr lang="fr-FR" dirty="0"/>
          </a:p>
          <a:p>
            <a:r>
              <a:rPr lang="fr-FR" dirty="0"/>
              <a:t>Une checklist</a:t>
            </a:r>
          </a:p>
          <a:p>
            <a:endParaRPr lang="fr-FR" dirty="0"/>
          </a:p>
          <a:p>
            <a:r>
              <a:rPr lang="fr-FR" dirty="0"/>
              <a:t>Un post-it « DoD » pour chaque story</a:t>
            </a:r>
          </a:p>
          <a:p>
            <a:endParaRPr lang="fr-FR" dirty="0"/>
          </a:p>
          <a:p>
            <a:r>
              <a:rPr lang="fr-FR" dirty="0"/>
              <a:t>Un responsable de la DoD</a:t>
            </a:r>
          </a:p>
          <a:p>
            <a:endParaRPr lang="fr-FR" dirty="0"/>
          </a:p>
          <a:p>
            <a:r>
              <a:rPr lang="fr-FR" dirty="0"/>
              <a:t>Un post-it « Dod » + 1 checklist</a:t>
            </a:r>
          </a:p>
          <a:p>
            <a:endParaRPr lang="fr-FR" dirty="0"/>
          </a:p>
          <a:p>
            <a:r>
              <a:rPr lang="fr-FR" dirty="0"/>
              <a:t>Une checklist en forme de post-it</a:t>
            </a:r>
          </a:p>
          <a:p>
            <a:endParaRPr lang="fr-FR" dirty="0"/>
          </a:p>
          <a:p>
            <a:r>
              <a:rPr lang="fr-FR" dirty="0"/>
              <a:t>…</a:t>
            </a:r>
          </a:p>
          <a:p>
            <a:pPr marL="0" indent="0">
              <a:buNone/>
            </a:pPr>
            <a:endParaRPr lang="fr-FR" dirty="0"/>
          </a:p>
        </p:txBody>
      </p:sp>
      <p:pic>
        <p:nvPicPr>
          <p:cNvPr id="12" name="Image 11">
            <a:extLst>
              <a:ext uri="{FF2B5EF4-FFF2-40B4-BE49-F238E27FC236}">
                <a16:creationId xmlns:a16="http://schemas.microsoft.com/office/drawing/2014/main" id="{08716313-4AFE-4847-BCEF-D03C374ED288}"/>
              </a:ext>
            </a:extLst>
          </p:cNvPr>
          <p:cNvPicPr>
            <a:picLocks noChangeAspect="1"/>
          </p:cNvPicPr>
          <p:nvPr/>
        </p:nvPicPr>
        <p:blipFill>
          <a:blip r:embed="rId3"/>
          <a:stretch>
            <a:fillRect/>
          </a:stretch>
        </p:blipFill>
        <p:spPr>
          <a:xfrm>
            <a:off x="5491573" y="2812887"/>
            <a:ext cx="1536849" cy="972762"/>
          </a:xfrm>
          <a:prstGeom prst="rect">
            <a:avLst/>
          </a:prstGeom>
        </p:spPr>
      </p:pic>
      <p:pic>
        <p:nvPicPr>
          <p:cNvPr id="13" name="Image 12">
            <a:extLst>
              <a:ext uri="{FF2B5EF4-FFF2-40B4-BE49-F238E27FC236}">
                <a16:creationId xmlns:a16="http://schemas.microsoft.com/office/drawing/2014/main" id="{0EEC2EC5-9847-4013-9280-CDFCFC10A983}"/>
              </a:ext>
            </a:extLst>
          </p:cNvPr>
          <p:cNvPicPr>
            <a:picLocks noChangeAspect="1"/>
          </p:cNvPicPr>
          <p:nvPr/>
        </p:nvPicPr>
        <p:blipFill>
          <a:blip r:embed="rId4"/>
          <a:stretch>
            <a:fillRect/>
          </a:stretch>
        </p:blipFill>
        <p:spPr>
          <a:xfrm>
            <a:off x="6016843" y="1542779"/>
            <a:ext cx="1780003" cy="836062"/>
          </a:xfrm>
          <a:prstGeom prst="rect">
            <a:avLst/>
          </a:prstGeom>
        </p:spPr>
      </p:pic>
      <p:pic>
        <p:nvPicPr>
          <p:cNvPr id="14" name="Image 13">
            <a:extLst>
              <a:ext uri="{FF2B5EF4-FFF2-40B4-BE49-F238E27FC236}">
                <a16:creationId xmlns:a16="http://schemas.microsoft.com/office/drawing/2014/main" id="{BC24B8BB-C4E7-4FAA-820D-074D580BCC73}"/>
              </a:ext>
            </a:extLst>
          </p:cNvPr>
          <p:cNvPicPr>
            <a:picLocks noChangeAspect="1"/>
          </p:cNvPicPr>
          <p:nvPr/>
        </p:nvPicPr>
        <p:blipFill>
          <a:blip r:embed="rId5"/>
          <a:stretch>
            <a:fillRect/>
          </a:stretch>
        </p:blipFill>
        <p:spPr>
          <a:xfrm>
            <a:off x="8019985" y="2962082"/>
            <a:ext cx="1655663" cy="1096608"/>
          </a:xfrm>
          <a:prstGeom prst="rect">
            <a:avLst/>
          </a:prstGeom>
        </p:spPr>
      </p:pic>
      <p:pic>
        <p:nvPicPr>
          <p:cNvPr id="15" name="Image 14">
            <a:extLst>
              <a:ext uri="{FF2B5EF4-FFF2-40B4-BE49-F238E27FC236}">
                <a16:creationId xmlns:a16="http://schemas.microsoft.com/office/drawing/2014/main" id="{BBD35F82-A38F-4F80-94FC-93F5E2690791}"/>
              </a:ext>
            </a:extLst>
          </p:cNvPr>
          <p:cNvPicPr>
            <a:picLocks noChangeAspect="1"/>
          </p:cNvPicPr>
          <p:nvPr/>
        </p:nvPicPr>
        <p:blipFill>
          <a:blip r:embed="rId6"/>
          <a:stretch>
            <a:fillRect/>
          </a:stretch>
        </p:blipFill>
        <p:spPr>
          <a:xfrm>
            <a:off x="10499239" y="3025995"/>
            <a:ext cx="1488051" cy="1434331"/>
          </a:xfrm>
          <a:prstGeom prst="rect">
            <a:avLst/>
          </a:prstGeom>
        </p:spPr>
      </p:pic>
      <p:pic>
        <p:nvPicPr>
          <p:cNvPr id="16" name="Image 15">
            <a:extLst>
              <a:ext uri="{FF2B5EF4-FFF2-40B4-BE49-F238E27FC236}">
                <a16:creationId xmlns:a16="http://schemas.microsoft.com/office/drawing/2014/main" id="{D0C91BC2-DA89-4C3A-A711-EDC886917FD8}"/>
              </a:ext>
            </a:extLst>
          </p:cNvPr>
          <p:cNvPicPr>
            <a:picLocks noChangeAspect="1"/>
          </p:cNvPicPr>
          <p:nvPr/>
        </p:nvPicPr>
        <p:blipFill>
          <a:blip r:embed="rId7"/>
          <a:stretch>
            <a:fillRect/>
          </a:stretch>
        </p:blipFill>
        <p:spPr>
          <a:xfrm>
            <a:off x="9178483" y="4803536"/>
            <a:ext cx="1208224" cy="1351014"/>
          </a:xfrm>
          <a:prstGeom prst="rect">
            <a:avLst/>
          </a:prstGeom>
        </p:spPr>
      </p:pic>
      <p:pic>
        <p:nvPicPr>
          <p:cNvPr id="17" name="Image 16">
            <a:extLst>
              <a:ext uri="{FF2B5EF4-FFF2-40B4-BE49-F238E27FC236}">
                <a16:creationId xmlns:a16="http://schemas.microsoft.com/office/drawing/2014/main" id="{F9614E4B-2CE4-4D46-AF94-A228AE153D3B}"/>
              </a:ext>
            </a:extLst>
          </p:cNvPr>
          <p:cNvPicPr>
            <a:picLocks noChangeAspect="1"/>
          </p:cNvPicPr>
          <p:nvPr/>
        </p:nvPicPr>
        <p:blipFill>
          <a:blip r:embed="rId8"/>
          <a:stretch>
            <a:fillRect/>
          </a:stretch>
        </p:blipFill>
        <p:spPr>
          <a:xfrm>
            <a:off x="6184871" y="4460326"/>
            <a:ext cx="2241705" cy="1280974"/>
          </a:xfrm>
          <a:prstGeom prst="rect">
            <a:avLst/>
          </a:prstGeom>
        </p:spPr>
      </p:pic>
      <p:pic>
        <p:nvPicPr>
          <p:cNvPr id="18" name="Image 17">
            <a:extLst>
              <a:ext uri="{FF2B5EF4-FFF2-40B4-BE49-F238E27FC236}">
                <a16:creationId xmlns:a16="http://schemas.microsoft.com/office/drawing/2014/main" id="{E3D7C026-BF6C-485A-A06B-755373310FC4}"/>
              </a:ext>
            </a:extLst>
          </p:cNvPr>
          <p:cNvPicPr>
            <a:picLocks noChangeAspect="1"/>
          </p:cNvPicPr>
          <p:nvPr/>
        </p:nvPicPr>
        <p:blipFill>
          <a:blip r:embed="rId9"/>
          <a:stretch>
            <a:fillRect/>
          </a:stretch>
        </p:blipFill>
        <p:spPr>
          <a:xfrm>
            <a:off x="8857274" y="1403255"/>
            <a:ext cx="1850642" cy="959762"/>
          </a:xfrm>
          <a:prstGeom prst="rect">
            <a:avLst/>
          </a:prstGeom>
        </p:spPr>
      </p:pic>
    </p:spTree>
    <p:extLst>
      <p:ext uri="{BB962C8B-B14F-4D97-AF65-F5344CB8AC3E}">
        <p14:creationId xmlns:p14="http://schemas.microsoft.com/office/powerpoint/2010/main" val="131060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Et nos équipes ?</a:t>
            </a:r>
          </a:p>
        </p:txBody>
      </p:sp>
      <p:sp>
        <p:nvSpPr>
          <p:cNvPr id="5" name="Content Placeholder 1">
            <a:extLst>
              <a:ext uri="{FF2B5EF4-FFF2-40B4-BE49-F238E27FC236}">
                <a16:creationId xmlns:a16="http://schemas.microsoft.com/office/drawing/2014/main" id="{05B165D1-0BDC-47C2-8996-0F7EBE73ACF3}"/>
              </a:ext>
            </a:extLst>
          </p:cNvPr>
          <p:cNvSpPr>
            <a:spLocks noGrp="1"/>
          </p:cNvSpPr>
          <p:nvPr>
            <p:ph idx="1"/>
          </p:nvPr>
        </p:nvSpPr>
        <p:spPr>
          <a:xfrm>
            <a:off x="4161033" y="1378722"/>
            <a:ext cx="7899163" cy="2596262"/>
          </a:xfrm>
        </p:spPr>
        <p:txBody>
          <a:bodyPr>
            <a:normAutofit/>
          </a:bodyPr>
          <a:lstStyle/>
          <a:p>
            <a:r>
              <a:rPr lang="fr-FR" dirty="0"/>
              <a:t>Le code a été </a:t>
            </a:r>
            <a:r>
              <a:rPr lang="fr-FR" b="1" dirty="0"/>
              <a:t>revu</a:t>
            </a:r>
            <a:r>
              <a:rPr lang="fr-FR" dirty="0"/>
              <a:t> par un autre membre de l’équipe</a:t>
            </a:r>
          </a:p>
          <a:p>
            <a:r>
              <a:rPr lang="fr-FR" dirty="0"/>
              <a:t>De </a:t>
            </a:r>
            <a:r>
              <a:rPr lang="fr-FR" b="1" dirty="0"/>
              <a:t>nouveaux tests unitaires </a:t>
            </a:r>
            <a:r>
              <a:rPr lang="fr-FR" dirty="0"/>
              <a:t>ont été créés</a:t>
            </a:r>
          </a:p>
          <a:p>
            <a:r>
              <a:rPr lang="fr-FR" dirty="0"/>
              <a:t>De </a:t>
            </a:r>
            <a:r>
              <a:rPr lang="fr-FR" b="1" dirty="0"/>
              <a:t>nouveaux tests fonctionnels</a:t>
            </a:r>
            <a:r>
              <a:rPr lang="fr-FR" dirty="0"/>
              <a:t>/métier ont été créés</a:t>
            </a:r>
          </a:p>
          <a:p>
            <a:r>
              <a:rPr lang="fr-FR" b="1" dirty="0"/>
              <a:t>Pas de régression constatée </a:t>
            </a:r>
            <a:r>
              <a:rPr lang="fr-FR" dirty="0"/>
              <a:t>sur les tests existants</a:t>
            </a:r>
          </a:p>
          <a:p>
            <a:r>
              <a:rPr lang="fr-FR" dirty="0"/>
              <a:t>Les </a:t>
            </a:r>
            <a:r>
              <a:rPr lang="fr-FR" b="1" dirty="0"/>
              <a:t>critères d’acceptation </a:t>
            </a:r>
            <a:r>
              <a:rPr lang="fr-FR" dirty="0"/>
              <a:t>sont validés</a:t>
            </a:r>
          </a:p>
          <a:p>
            <a:r>
              <a:rPr lang="fr-FR" dirty="0"/>
              <a:t>Le </a:t>
            </a:r>
            <a:r>
              <a:rPr lang="fr-FR" b="1" dirty="0"/>
              <a:t>scénario de démo </a:t>
            </a:r>
            <a:r>
              <a:rPr lang="fr-FR" dirty="0"/>
              <a:t>est prêt/a été joué/présenté à un autre membre de l’équipe</a:t>
            </a:r>
          </a:p>
        </p:txBody>
      </p:sp>
      <p:sp>
        <p:nvSpPr>
          <p:cNvPr id="6" name="Content Placeholder 1">
            <a:extLst>
              <a:ext uri="{FF2B5EF4-FFF2-40B4-BE49-F238E27FC236}">
                <a16:creationId xmlns:a16="http://schemas.microsoft.com/office/drawing/2014/main" id="{0BC49BBD-ECA9-4C34-AA0F-F83E489F6756}"/>
              </a:ext>
            </a:extLst>
          </p:cNvPr>
          <p:cNvSpPr txBox="1">
            <a:spLocks/>
          </p:cNvSpPr>
          <p:nvPr/>
        </p:nvSpPr>
        <p:spPr>
          <a:xfrm>
            <a:off x="4161033" y="4158465"/>
            <a:ext cx="7580120" cy="171986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1"/>
              </a:buClr>
              <a:buSzPct val="90000"/>
              <a:buFont typeface="Lucida Grande"/>
              <a:buChar char="›"/>
              <a:defRPr sz="2000" kern="1200">
                <a:solidFill>
                  <a:schemeClr val="tx1"/>
                </a:solidFill>
                <a:latin typeface="Calibri" charset="0"/>
                <a:ea typeface="Calibri" charset="0"/>
                <a:cs typeface="Calibri" charset="0"/>
              </a:defRPr>
            </a:lvl1pPr>
            <a:lvl2pPr marL="742950" indent="-285750" algn="l" defTabSz="457200" rtl="0" eaLnBrk="1" latinLnBrk="0" hangingPunct="1">
              <a:spcBef>
                <a:spcPct val="20000"/>
              </a:spcBef>
              <a:buClr>
                <a:schemeClr val="accent2"/>
              </a:buClr>
              <a:buFont typeface="Lucida Grande"/>
              <a:buChar char="›"/>
              <a:defRPr sz="1800" kern="1200">
                <a:solidFill>
                  <a:schemeClr val="tx1"/>
                </a:solidFill>
                <a:latin typeface="Calibri" charset="0"/>
                <a:ea typeface="Calibri" charset="0"/>
                <a:cs typeface="Calibri" charset="0"/>
              </a:defRPr>
            </a:lvl2pPr>
            <a:lvl3pPr marL="1143000" indent="-228600" algn="l" defTabSz="457200" rtl="0" eaLnBrk="1" latinLnBrk="0" hangingPunct="1">
              <a:spcBef>
                <a:spcPct val="20000"/>
              </a:spcBef>
              <a:buClr>
                <a:schemeClr val="accent6"/>
              </a:buClr>
              <a:buSzPct val="100000"/>
              <a:buFont typeface="Lucida Grande"/>
              <a:buChar char="›"/>
              <a:defRPr sz="1600" kern="1200">
                <a:solidFill>
                  <a:schemeClr val="tx1"/>
                </a:solidFill>
                <a:latin typeface="Calibri" charset="0"/>
                <a:ea typeface="Calibri" charset="0"/>
                <a:cs typeface="Calibri" charset="0"/>
              </a:defRPr>
            </a:lvl3pPr>
            <a:lvl4pPr marL="1600200" indent="-228600" algn="l" defTabSz="457200" rtl="0" eaLnBrk="1" latinLnBrk="0" hangingPunct="1">
              <a:spcBef>
                <a:spcPct val="20000"/>
              </a:spcBef>
              <a:buClr>
                <a:schemeClr val="accent3"/>
              </a:buClr>
              <a:buFont typeface="Arial" charset="0"/>
              <a:buChar char="•"/>
              <a:defRPr sz="1400" kern="1200">
                <a:solidFill>
                  <a:schemeClr val="tx1"/>
                </a:solidFill>
                <a:latin typeface="Calibri" charset="0"/>
                <a:ea typeface="Calibri" charset="0"/>
                <a:cs typeface="Calibri" charset="0"/>
              </a:defRPr>
            </a:lvl4pPr>
            <a:lvl5pPr marL="2057400" indent="-228600" algn="l" defTabSz="457200" rtl="0" eaLnBrk="1" latinLnBrk="0" hangingPunct="1">
              <a:spcBef>
                <a:spcPct val="20000"/>
              </a:spcBef>
              <a:buClr>
                <a:schemeClr val="accent4"/>
              </a:buClr>
              <a:buFont typeface="Courier New" charset="0"/>
              <a:buChar char="o"/>
              <a:defRPr sz="1400" kern="1200">
                <a:solidFill>
                  <a:schemeClr val="tx1"/>
                </a:solidFill>
                <a:latin typeface="Calibri" charset="0"/>
                <a:ea typeface="Calibri" charset="0"/>
                <a:cs typeface="Calibri"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fr-FR" b="1" dirty="0"/>
              <a:t>Je suis fier</a:t>
            </a:r>
            <a:r>
              <a:rPr lang="fr-FR" dirty="0"/>
              <a:t>/satisfait de mon code</a:t>
            </a:r>
          </a:p>
          <a:p>
            <a:r>
              <a:rPr lang="fr-FR" dirty="0"/>
              <a:t>La </a:t>
            </a:r>
            <a:r>
              <a:rPr lang="fr-FR" b="1" dirty="0"/>
              <a:t>documentation utile </a:t>
            </a:r>
            <a:r>
              <a:rPr lang="fr-FR" dirty="0"/>
              <a:t>est produite (y compris code commenté)</a:t>
            </a:r>
          </a:p>
          <a:p>
            <a:r>
              <a:rPr lang="fr-FR" dirty="0"/>
              <a:t>Le code est </a:t>
            </a:r>
            <a:r>
              <a:rPr lang="fr-FR" b="1" dirty="0"/>
              <a:t>dans le dépôt </a:t>
            </a:r>
            <a:r>
              <a:rPr lang="fr-FR" dirty="0"/>
              <a:t>/ la feature branch est fermée</a:t>
            </a:r>
          </a:p>
          <a:p>
            <a:r>
              <a:rPr lang="fr-FR" dirty="0"/>
              <a:t>Les conventions/</a:t>
            </a:r>
            <a:r>
              <a:rPr lang="fr-FR" b="1" dirty="0"/>
              <a:t>bonnes pratiques de l’équipe </a:t>
            </a:r>
            <a:r>
              <a:rPr lang="fr-FR" dirty="0"/>
              <a:t>sont respectées</a:t>
            </a:r>
          </a:p>
        </p:txBody>
      </p:sp>
      <p:grpSp>
        <p:nvGrpSpPr>
          <p:cNvPr id="13" name="Groupe 12">
            <a:extLst>
              <a:ext uri="{FF2B5EF4-FFF2-40B4-BE49-F238E27FC236}">
                <a16:creationId xmlns:a16="http://schemas.microsoft.com/office/drawing/2014/main" id="{FB32A834-B58C-46AC-8AAA-28166D4F394C}"/>
              </a:ext>
            </a:extLst>
          </p:cNvPr>
          <p:cNvGrpSpPr/>
          <p:nvPr/>
        </p:nvGrpSpPr>
        <p:grpSpPr>
          <a:xfrm>
            <a:off x="1397200" y="1461566"/>
            <a:ext cx="1300439" cy="1994038"/>
            <a:chOff x="1134536" y="1462847"/>
            <a:chExt cx="1519916" cy="2330575"/>
          </a:xfrm>
        </p:grpSpPr>
        <p:pic>
          <p:nvPicPr>
            <p:cNvPr id="9" name="Image 8">
              <a:extLst>
                <a:ext uri="{FF2B5EF4-FFF2-40B4-BE49-F238E27FC236}">
                  <a16:creationId xmlns:a16="http://schemas.microsoft.com/office/drawing/2014/main" id="{AC336169-6E91-49C9-9678-F5C5D58C879A}"/>
                </a:ext>
              </a:extLst>
            </p:cNvPr>
            <p:cNvPicPr>
              <a:picLocks noChangeAspect="1"/>
            </p:cNvPicPr>
            <p:nvPr/>
          </p:nvPicPr>
          <p:blipFill>
            <a:blip r:embed="rId3"/>
            <a:stretch>
              <a:fillRect/>
            </a:stretch>
          </p:blipFill>
          <p:spPr>
            <a:xfrm>
              <a:off x="1170820" y="3064577"/>
              <a:ext cx="1441311" cy="728845"/>
            </a:xfrm>
            <a:prstGeom prst="rect">
              <a:avLst/>
            </a:prstGeom>
          </p:spPr>
        </p:pic>
        <p:pic>
          <p:nvPicPr>
            <p:cNvPr id="12" name="Image 11">
              <a:extLst>
                <a:ext uri="{FF2B5EF4-FFF2-40B4-BE49-F238E27FC236}">
                  <a16:creationId xmlns:a16="http://schemas.microsoft.com/office/drawing/2014/main" id="{8A4415B2-36B9-4C0B-8F65-9F82F67E86B6}"/>
                </a:ext>
              </a:extLst>
            </p:cNvPr>
            <p:cNvPicPr>
              <a:picLocks noChangeAspect="1"/>
            </p:cNvPicPr>
            <p:nvPr/>
          </p:nvPicPr>
          <p:blipFill>
            <a:blip r:embed="rId4"/>
            <a:stretch>
              <a:fillRect/>
            </a:stretch>
          </p:blipFill>
          <p:spPr>
            <a:xfrm>
              <a:off x="1134536" y="1462847"/>
              <a:ext cx="1519916" cy="1512609"/>
            </a:xfrm>
            <a:prstGeom prst="rect">
              <a:avLst/>
            </a:prstGeom>
          </p:spPr>
        </p:pic>
      </p:grpSp>
      <p:grpSp>
        <p:nvGrpSpPr>
          <p:cNvPr id="17" name="Groupe 16">
            <a:extLst>
              <a:ext uri="{FF2B5EF4-FFF2-40B4-BE49-F238E27FC236}">
                <a16:creationId xmlns:a16="http://schemas.microsoft.com/office/drawing/2014/main" id="{864ECE0B-932A-4DC9-8DFB-7E789A12A6CF}"/>
              </a:ext>
            </a:extLst>
          </p:cNvPr>
          <p:cNvGrpSpPr/>
          <p:nvPr/>
        </p:nvGrpSpPr>
        <p:grpSpPr>
          <a:xfrm>
            <a:off x="1433409" y="3715204"/>
            <a:ext cx="1300439" cy="1994038"/>
            <a:chOff x="1134536" y="1462847"/>
            <a:chExt cx="1519916" cy="2330575"/>
          </a:xfrm>
        </p:grpSpPr>
        <p:pic>
          <p:nvPicPr>
            <p:cNvPr id="18" name="Image 17">
              <a:extLst>
                <a:ext uri="{FF2B5EF4-FFF2-40B4-BE49-F238E27FC236}">
                  <a16:creationId xmlns:a16="http://schemas.microsoft.com/office/drawing/2014/main" id="{13562202-5F91-498B-BCAC-4F19D851D9C9}"/>
                </a:ext>
              </a:extLst>
            </p:cNvPr>
            <p:cNvPicPr>
              <a:picLocks noChangeAspect="1"/>
            </p:cNvPicPr>
            <p:nvPr/>
          </p:nvPicPr>
          <p:blipFill>
            <a:blip r:embed="rId3"/>
            <a:stretch>
              <a:fillRect/>
            </a:stretch>
          </p:blipFill>
          <p:spPr>
            <a:xfrm>
              <a:off x="1170820" y="3064577"/>
              <a:ext cx="1441311" cy="728845"/>
            </a:xfrm>
            <a:prstGeom prst="rect">
              <a:avLst/>
            </a:prstGeom>
          </p:spPr>
        </p:pic>
        <p:pic>
          <p:nvPicPr>
            <p:cNvPr id="19" name="Image 18">
              <a:extLst>
                <a:ext uri="{FF2B5EF4-FFF2-40B4-BE49-F238E27FC236}">
                  <a16:creationId xmlns:a16="http://schemas.microsoft.com/office/drawing/2014/main" id="{2FDE4EA0-520C-47CE-A297-20186132E00F}"/>
                </a:ext>
              </a:extLst>
            </p:cNvPr>
            <p:cNvPicPr>
              <a:picLocks noChangeAspect="1"/>
            </p:cNvPicPr>
            <p:nvPr/>
          </p:nvPicPr>
          <p:blipFill>
            <a:blip r:embed="rId4"/>
            <a:stretch>
              <a:fillRect/>
            </a:stretch>
          </p:blipFill>
          <p:spPr>
            <a:xfrm>
              <a:off x="1134536" y="1462847"/>
              <a:ext cx="1519916" cy="1512609"/>
            </a:xfrm>
            <a:prstGeom prst="rect">
              <a:avLst/>
            </a:prstGeom>
          </p:spPr>
        </p:pic>
      </p:grpSp>
      <p:sp>
        <p:nvSpPr>
          <p:cNvPr id="20" name="Forme libre : forme 19">
            <a:extLst>
              <a:ext uri="{FF2B5EF4-FFF2-40B4-BE49-F238E27FC236}">
                <a16:creationId xmlns:a16="http://schemas.microsoft.com/office/drawing/2014/main" id="{C00F8E1D-4114-4527-A27B-4E43EFDFEFF5}"/>
              </a:ext>
            </a:extLst>
          </p:cNvPr>
          <p:cNvSpPr/>
          <p:nvPr/>
        </p:nvSpPr>
        <p:spPr>
          <a:xfrm>
            <a:off x="1232897" y="4016173"/>
            <a:ext cx="1993187" cy="2024472"/>
          </a:xfrm>
          <a:custGeom>
            <a:avLst/>
            <a:gdLst>
              <a:gd name="connsiteX0" fmla="*/ 0 w 1500027"/>
              <a:gd name="connsiteY0" fmla="*/ 1890445 h 2065106"/>
              <a:gd name="connsiteX1" fmla="*/ 0 w 1500027"/>
              <a:gd name="connsiteY1" fmla="*/ 1890445 h 2065106"/>
              <a:gd name="connsiteX2" fmla="*/ 92467 w 1500027"/>
              <a:gd name="connsiteY2" fmla="*/ 1849348 h 2065106"/>
              <a:gd name="connsiteX3" fmla="*/ 226032 w 1500027"/>
              <a:gd name="connsiteY3" fmla="*/ 1808252 h 2065106"/>
              <a:gd name="connsiteX4" fmla="*/ 267128 w 1500027"/>
              <a:gd name="connsiteY4" fmla="*/ 1787703 h 2065106"/>
              <a:gd name="connsiteX5" fmla="*/ 297951 w 1500027"/>
              <a:gd name="connsiteY5" fmla="*/ 1777429 h 2065106"/>
              <a:gd name="connsiteX6" fmla="*/ 318499 w 1500027"/>
              <a:gd name="connsiteY6" fmla="*/ 1746607 h 2065106"/>
              <a:gd name="connsiteX7" fmla="*/ 380144 w 1500027"/>
              <a:gd name="connsiteY7" fmla="*/ 1705510 h 2065106"/>
              <a:gd name="connsiteX8" fmla="*/ 421241 w 1500027"/>
              <a:gd name="connsiteY8" fmla="*/ 1654139 h 2065106"/>
              <a:gd name="connsiteX9" fmla="*/ 493160 w 1500027"/>
              <a:gd name="connsiteY9" fmla="*/ 1623317 h 2065106"/>
              <a:gd name="connsiteX10" fmla="*/ 523982 w 1500027"/>
              <a:gd name="connsiteY10" fmla="*/ 1602769 h 2065106"/>
              <a:gd name="connsiteX11" fmla="*/ 595901 w 1500027"/>
              <a:gd name="connsiteY11" fmla="*/ 1561672 h 2065106"/>
              <a:gd name="connsiteX12" fmla="*/ 616450 w 1500027"/>
              <a:gd name="connsiteY12" fmla="*/ 1541124 h 2065106"/>
              <a:gd name="connsiteX13" fmla="*/ 626724 w 1500027"/>
              <a:gd name="connsiteY13" fmla="*/ 1335641 h 2065106"/>
              <a:gd name="connsiteX14" fmla="*/ 657546 w 1500027"/>
              <a:gd name="connsiteY14" fmla="*/ 1315092 h 2065106"/>
              <a:gd name="connsiteX15" fmla="*/ 729465 w 1500027"/>
              <a:gd name="connsiteY15" fmla="*/ 1294544 h 2065106"/>
              <a:gd name="connsiteX16" fmla="*/ 780836 w 1500027"/>
              <a:gd name="connsiteY16" fmla="*/ 1253447 h 2065106"/>
              <a:gd name="connsiteX17" fmla="*/ 811658 w 1500027"/>
              <a:gd name="connsiteY17" fmla="*/ 811659 h 2065106"/>
              <a:gd name="connsiteX18" fmla="*/ 832207 w 1500027"/>
              <a:gd name="connsiteY18" fmla="*/ 791110 h 2065106"/>
              <a:gd name="connsiteX19" fmla="*/ 821933 w 1500027"/>
              <a:gd name="connsiteY19" fmla="*/ 708917 h 2065106"/>
              <a:gd name="connsiteX20" fmla="*/ 760288 w 1500027"/>
              <a:gd name="connsiteY20" fmla="*/ 647272 h 2065106"/>
              <a:gd name="connsiteX21" fmla="*/ 760288 w 1500027"/>
              <a:gd name="connsiteY21" fmla="*/ 503434 h 2065106"/>
              <a:gd name="connsiteX22" fmla="*/ 770562 w 1500027"/>
              <a:gd name="connsiteY22" fmla="*/ 472611 h 2065106"/>
              <a:gd name="connsiteX23" fmla="*/ 801384 w 1500027"/>
              <a:gd name="connsiteY23" fmla="*/ 441789 h 2065106"/>
              <a:gd name="connsiteX24" fmla="*/ 821933 w 1500027"/>
              <a:gd name="connsiteY24" fmla="*/ 267128 h 2065106"/>
              <a:gd name="connsiteX25" fmla="*/ 883578 w 1500027"/>
              <a:gd name="connsiteY25" fmla="*/ 184935 h 2065106"/>
              <a:gd name="connsiteX26" fmla="*/ 914400 w 1500027"/>
              <a:gd name="connsiteY26" fmla="*/ 154112 h 2065106"/>
              <a:gd name="connsiteX27" fmla="*/ 945223 w 1500027"/>
              <a:gd name="connsiteY27" fmla="*/ 133564 h 2065106"/>
              <a:gd name="connsiteX28" fmla="*/ 976045 w 1500027"/>
              <a:gd name="connsiteY28" fmla="*/ 102742 h 2065106"/>
              <a:gd name="connsiteX29" fmla="*/ 1017142 w 1500027"/>
              <a:gd name="connsiteY29" fmla="*/ 82193 h 2065106"/>
              <a:gd name="connsiteX30" fmla="*/ 1078787 w 1500027"/>
              <a:gd name="connsiteY30" fmla="*/ 41097 h 2065106"/>
              <a:gd name="connsiteX31" fmla="*/ 1130157 w 1500027"/>
              <a:gd name="connsiteY31" fmla="*/ 0 h 2065106"/>
              <a:gd name="connsiteX32" fmla="*/ 1150706 w 1500027"/>
              <a:gd name="connsiteY32" fmla="*/ 20548 h 2065106"/>
              <a:gd name="connsiteX33" fmla="*/ 1171254 w 1500027"/>
              <a:gd name="connsiteY33" fmla="*/ 61645 h 2065106"/>
              <a:gd name="connsiteX34" fmla="*/ 1191802 w 1500027"/>
              <a:gd name="connsiteY34" fmla="*/ 92467 h 2065106"/>
              <a:gd name="connsiteX35" fmla="*/ 1212351 w 1500027"/>
              <a:gd name="connsiteY35" fmla="*/ 184935 h 2065106"/>
              <a:gd name="connsiteX36" fmla="*/ 1222625 w 1500027"/>
              <a:gd name="connsiteY36" fmla="*/ 215757 h 2065106"/>
              <a:gd name="connsiteX37" fmla="*/ 1232899 w 1500027"/>
              <a:gd name="connsiteY37" fmla="*/ 267128 h 2065106"/>
              <a:gd name="connsiteX38" fmla="*/ 1253447 w 1500027"/>
              <a:gd name="connsiteY38" fmla="*/ 349321 h 2065106"/>
              <a:gd name="connsiteX39" fmla="*/ 1273996 w 1500027"/>
              <a:gd name="connsiteY39" fmla="*/ 534256 h 2065106"/>
              <a:gd name="connsiteX40" fmla="*/ 1284270 w 1500027"/>
              <a:gd name="connsiteY40" fmla="*/ 575353 h 2065106"/>
              <a:gd name="connsiteX41" fmla="*/ 1294544 w 1500027"/>
              <a:gd name="connsiteY41" fmla="*/ 626724 h 2065106"/>
              <a:gd name="connsiteX42" fmla="*/ 1325366 w 1500027"/>
              <a:gd name="connsiteY42" fmla="*/ 760288 h 2065106"/>
              <a:gd name="connsiteX43" fmla="*/ 1356189 w 1500027"/>
              <a:gd name="connsiteY43" fmla="*/ 852755 h 2065106"/>
              <a:gd name="connsiteX44" fmla="*/ 1397285 w 1500027"/>
              <a:gd name="connsiteY44" fmla="*/ 976045 h 2065106"/>
              <a:gd name="connsiteX45" fmla="*/ 1407560 w 1500027"/>
              <a:gd name="connsiteY45" fmla="*/ 1006867 h 2065106"/>
              <a:gd name="connsiteX46" fmla="*/ 1448656 w 1500027"/>
              <a:gd name="connsiteY46" fmla="*/ 1078787 h 2065106"/>
              <a:gd name="connsiteX47" fmla="*/ 1469205 w 1500027"/>
              <a:gd name="connsiteY47" fmla="*/ 1212351 h 2065106"/>
              <a:gd name="connsiteX48" fmla="*/ 1489753 w 1500027"/>
              <a:gd name="connsiteY48" fmla="*/ 1273996 h 2065106"/>
              <a:gd name="connsiteX49" fmla="*/ 1500027 w 1500027"/>
              <a:gd name="connsiteY49" fmla="*/ 1304818 h 2065106"/>
              <a:gd name="connsiteX50" fmla="*/ 1489753 w 1500027"/>
              <a:gd name="connsiteY50" fmla="*/ 1592494 h 2065106"/>
              <a:gd name="connsiteX51" fmla="*/ 1469205 w 1500027"/>
              <a:gd name="connsiteY51" fmla="*/ 1613043 h 2065106"/>
              <a:gd name="connsiteX52" fmla="*/ 1376737 w 1500027"/>
              <a:gd name="connsiteY52" fmla="*/ 1684962 h 2065106"/>
              <a:gd name="connsiteX53" fmla="*/ 1284270 w 1500027"/>
              <a:gd name="connsiteY53" fmla="*/ 1756881 h 2065106"/>
              <a:gd name="connsiteX54" fmla="*/ 1222625 w 1500027"/>
              <a:gd name="connsiteY54" fmla="*/ 1808252 h 2065106"/>
              <a:gd name="connsiteX55" fmla="*/ 1202076 w 1500027"/>
              <a:gd name="connsiteY55" fmla="*/ 1869897 h 2065106"/>
              <a:gd name="connsiteX56" fmla="*/ 1171254 w 1500027"/>
              <a:gd name="connsiteY56" fmla="*/ 1931542 h 2065106"/>
              <a:gd name="connsiteX57" fmla="*/ 1140432 w 1500027"/>
              <a:gd name="connsiteY57" fmla="*/ 1941816 h 2065106"/>
              <a:gd name="connsiteX58" fmla="*/ 1089061 w 1500027"/>
              <a:gd name="connsiteY58" fmla="*/ 1972638 h 2065106"/>
              <a:gd name="connsiteX59" fmla="*/ 1037690 w 1500027"/>
              <a:gd name="connsiteY59" fmla="*/ 1982912 h 2065106"/>
              <a:gd name="connsiteX60" fmla="*/ 934948 w 1500027"/>
              <a:gd name="connsiteY60" fmla="*/ 2013735 h 2065106"/>
              <a:gd name="connsiteX61" fmla="*/ 893852 w 1500027"/>
              <a:gd name="connsiteY61" fmla="*/ 2034283 h 2065106"/>
              <a:gd name="connsiteX62" fmla="*/ 791110 w 1500027"/>
              <a:gd name="connsiteY62" fmla="*/ 2044557 h 2065106"/>
              <a:gd name="connsiteX63" fmla="*/ 739739 w 1500027"/>
              <a:gd name="connsiteY63" fmla="*/ 2054832 h 2065106"/>
              <a:gd name="connsiteX64" fmla="*/ 698643 w 1500027"/>
              <a:gd name="connsiteY64" fmla="*/ 2065106 h 2065106"/>
              <a:gd name="connsiteX65" fmla="*/ 503434 w 1500027"/>
              <a:gd name="connsiteY65" fmla="*/ 2054832 h 2065106"/>
              <a:gd name="connsiteX66" fmla="*/ 441789 w 1500027"/>
              <a:gd name="connsiteY66" fmla="*/ 2034283 h 2065106"/>
              <a:gd name="connsiteX67" fmla="*/ 400692 w 1500027"/>
              <a:gd name="connsiteY67" fmla="*/ 2003461 h 2065106"/>
              <a:gd name="connsiteX68" fmla="*/ 359596 w 1500027"/>
              <a:gd name="connsiteY68" fmla="*/ 1993187 h 2065106"/>
              <a:gd name="connsiteX69" fmla="*/ 328773 w 1500027"/>
              <a:gd name="connsiteY69" fmla="*/ 1982912 h 2065106"/>
              <a:gd name="connsiteX70" fmla="*/ 287676 w 1500027"/>
              <a:gd name="connsiteY70" fmla="*/ 1972638 h 2065106"/>
              <a:gd name="connsiteX71" fmla="*/ 174661 w 1500027"/>
              <a:gd name="connsiteY71" fmla="*/ 1941816 h 2065106"/>
              <a:gd name="connsiteX72" fmla="*/ 92467 w 1500027"/>
              <a:gd name="connsiteY72" fmla="*/ 1900719 h 2065106"/>
              <a:gd name="connsiteX73" fmla="*/ 0 w 1500027"/>
              <a:gd name="connsiteY73" fmla="*/ 1890445 h 20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00027" h="2065106">
                <a:moveTo>
                  <a:pt x="0" y="1890445"/>
                </a:moveTo>
                <a:lnTo>
                  <a:pt x="0" y="1890445"/>
                </a:lnTo>
                <a:cubicBezTo>
                  <a:pt x="30822" y="1876746"/>
                  <a:pt x="61150" y="1861875"/>
                  <a:pt x="92467" y="1849348"/>
                </a:cubicBezTo>
                <a:cubicBezTo>
                  <a:pt x="194047" y="1808716"/>
                  <a:pt x="114543" y="1848794"/>
                  <a:pt x="226032" y="1808252"/>
                </a:cubicBezTo>
                <a:cubicBezTo>
                  <a:pt x="240426" y="1803018"/>
                  <a:pt x="253051" y="1793736"/>
                  <a:pt x="267128" y="1787703"/>
                </a:cubicBezTo>
                <a:cubicBezTo>
                  <a:pt x="277082" y="1783437"/>
                  <a:pt x="287677" y="1780854"/>
                  <a:pt x="297951" y="1777429"/>
                </a:cubicBezTo>
                <a:cubicBezTo>
                  <a:pt x="304800" y="1767155"/>
                  <a:pt x="309206" y="1754738"/>
                  <a:pt x="318499" y="1746607"/>
                </a:cubicBezTo>
                <a:cubicBezTo>
                  <a:pt x="337085" y="1730344"/>
                  <a:pt x="380144" y="1705510"/>
                  <a:pt x="380144" y="1705510"/>
                </a:cubicBezTo>
                <a:cubicBezTo>
                  <a:pt x="391136" y="1689022"/>
                  <a:pt x="403673" y="1665851"/>
                  <a:pt x="421241" y="1654139"/>
                </a:cubicBezTo>
                <a:cubicBezTo>
                  <a:pt x="446633" y="1637211"/>
                  <a:pt x="465762" y="1632449"/>
                  <a:pt x="493160" y="1623317"/>
                </a:cubicBezTo>
                <a:cubicBezTo>
                  <a:pt x="503434" y="1616468"/>
                  <a:pt x="513261" y="1608895"/>
                  <a:pt x="523982" y="1602769"/>
                </a:cubicBezTo>
                <a:cubicBezTo>
                  <a:pt x="560896" y="1581675"/>
                  <a:pt x="564612" y="1586703"/>
                  <a:pt x="595901" y="1561672"/>
                </a:cubicBezTo>
                <a:cubicBezTo>
                  <a:pt x="603465" y="1555621"/>
                  <a:pt x="609600" y="1547973"/>
                  <a:pt x="616450" y="1541124"/>
                </a:cubicBezTo>
                <a:cubicBezTo>
                  <a:pt x="619875" y="1472630"/>
                  <a:pt x="614456" y="1403115"/>
                  <a:pt x="626724" y="1335641"/>
                </a:cubicBezTo>
                <a:cubicBezTo>
                  <a:pt x="628933" y="1323492"/>
                  <a:pt x="646502" y="1320614"/>
                  <a:pt x="657546" y="1315092"/>
                </a:cubicBezTo>
                <a:cubicBezTo>
                  <a:pt x="672283" y="1307723"/>
                  <a:pt x="716300" y="1297835"/>
                  <a:pt x="729465" y="1294544"/>
                </a:cubicBezTo>
                <a:cubicBezTo>
                  <a:pt x="731957" y="1292882"/>
                  <a:pt x="780104" y="1263697"/>
                  <a:pt x="780836" y="1253447"/>
                </a:cubicBezTo>
                <a:cubicBezTo>
                  <a:pt x="791987" y="1097328"/>
                  <a:pt x="715047" y="932422"/>
                  <a:pt x="811658" y="811659"/>
                </a:cubicBezTo>
                <a:cubicBezTo>
                  <a:pt x="817709" y="804095"/>
                  <a:pt x="825357" y="797960"/>
                  <a:pt x="832207" y="791110"/>
                </a:cubicBezTo>
                <a:cubicBezTo>
                  <a:pt x="828782" y="763712"/>
                  <a:pt x="834281" y="733613"/>
                  <a:pt x="821933" y="708917"/>
                </a:cubicBezTo>
                <a:cubicBezTo>
                  <a:pt x="808937" y="682925"/>
                  <a:pt x="760288" y="647272"/>
                  <a:pt x="760288" y="647272"/>
                </a:cubicBezTo>
                <a:cubicBezTo>
                  <a:pt x="739341" y="584430"/>
                  <a:pt x="744532" y="613730"/>
                  <a:pt x="760288" y="503434"/>
                </a:cubicBezTo>
                <a:cubicBezTo>
                  <a:pt x="761820" y="492713"/>
                  <a:pt x="764555" y="481622"/>
                  <a:pt x="770562" y="472611"/>
                </a:cubicBezTo>
                <a:cubicBezTo>
                  <a:pt x="778621" y="460522"/>
                  <a:pt x="791110" y="452063"/>
                  <a:pt x="801384" y="441789"/>
                </a:cubicBezTo>
                <a:cubicBezTo>
                  <a:pt x="805970" y="377586"/>
                  <a:pt x="797912" y="323176"/>
                  <a:pt x="821933" y="267128"/>
                </a:cubicBezTo>
                <a:cubicBezTo>
                  <a:pt x="843843" y="216005"/>
                  <a:pt x="840888" y="227626"/>
                  <a:pt x="883578" y="184935"/>
                </a:cubicBezTo>
                <a:cubicBezTo>
                  <a:pt x="893852" y="174661"/>
                  <a:pt x="902310" y="162172"/>
                  <a:pt x="914400" y="154112"/>
                </a:cubicBezTo>
                <a:cubicBezTo>
                  <a:pt x="924674" y="147263"/>
                  <a:pt x="935737" y="141469"/>
                  <a:pt x="945223" y="133564"/>
                </a:cubicBezTo>
                <a:cubicBezTo>
                  <a:pt x="956385" y="124262"/>
                  <a:pt x="964222" y="111187"/>
                  <a:pt x="976045" y="102742"/>
                </a:cubicBezTo>
                <a:cubicBezTo>
                  <a:pt x="988508" y="93840"/>
                  <a:pt x="1004009" y="90073"/>
                  <a:pt x="1017142" y="82193"/>
                </a:cubicBezTo>
                <a:cubicBezTo>
                  <a:pt x="1038319" y="69487"/>
                  <a:pt x="1061325" y="58560"/>
                  <a:pt x="1078787" y="41097"/>
                </a:cubicBezTo>
                <a:cubicBezTo>
                  <a:pt x="1108066" y="11817"/>
                  <a:pt x="1091275" y="25921"/>
                  <a:pt x="1130157" y="0"/>
                </a:cubicBezTo>
                <a:cubicBezTo>
                  <a:pt x="1137007" y="6849"/>
                  <a:pt x="1145333" y="12488"/>
                  <a:pt x="1150706" y="20548"/>
                </a:cubicBezTo>
                <a:cubicBezTo>
                  <a:pt x="1159202" y="33292"/>
                  <a:pt x="1163655" y="48347"/>
                  <a:pt x="1171254" y="61645"/>
                </a:cubicBezTo>
                <a:cubicBezTo>
                  <a:pt x="1177380" y="72366"/>
                  <a:pt x="1184953" y="82193"/>
                  <a:pt x="1191802" y="92467"/>
                </a:cubicBezTo>
                <a:cubicBezTo>
                  <a:pt x="1198866" y="127790"/>
                  <a:pt x="1202675" y="151070"/>
                  <a:pt x="1212351" y="184935"/>
                </a:cubicBezTo>
                <a:cubicBezTo>
                  <a:pt x="1215326" y="195348"/>
                  <a:pt x="1219998" y="205251"/>
                  <a:pt x="1222625" y="215757"/>
                </a:cubicBezTo>
                <a:cubicBezTo>
                  <a:pt x="1226860" y="232698"/>
                  <a:pt x="1228664" y="250187"/>
                  <a:pt x="1232899" y="267128"/>
                </a:cubicBezTo>
                <a:cubicBezTo>
                  <a:pt x="1250400" y="337132"/>
                  <a:pt x="1238301" y="250867"/>
                  <a:pt x="1253447" y="349321"/>
                </a:cubicBezTo>
                <a:cubicBezTo>
                  <a:pt x="1287042" y="567689"/>
                  <a:pt x="1237225" y="276869"/>
                  <a:pt x="1273996" y="534256"/>
                </a:cubicBezTo>
                <a:cubicBezTo>
                  <a:pt x="1275993" y="548235"/>
                  <a:pt x="1281207" y="561569"/>
                  <a:pt x="1284270" y="575353"/>
                </a:cubicBezTo>
                <a:cubicBezTo>
                  <a:pt x="1288058" y="592400"/>
                  <a:pt x="1290617" y="609708"/>
                  <a:pt x="1294544" y="626724"/>
                </a:cubicBezTo>
                <a:cubicBezTo>
                  <a:pt x="1315454" y="717337"/>
                  <a:pt x="1311948" y="686494"/>
                  <a:pt x="1325366" y="760288"/>
                </a:cubicBezTo>
                <a:cubicBezTo>
                  <a:pt x="1339208" y="836419"/>
                  <a:pt x="1323174" y="803233"/>
                  <a:pt x="1356189" y="852755"/>
                </a:cubicBezTo>
                <a:lnTo>
                  <a:pt x="1397285" y="976045"/>
                </a:lnTo>
                <a:cubicBezTo>
                  <a:pt x="1400710" y="986319"/>
                  <a:pt x="1401553" y="997856"/>
                  <a:pt x="1407560" y="1006867"/>
                </a:cubicBezTo>
                <a:cubicBezTo>
                  <a:pt x="1436604" y="1050434"/>
                  <a:pt x="1422586" y="1026645"/>
                  <a:pt x="1448656" y="1078787"/>
                </a:cubicBezTo>
                <a:cubicBezTo>
                  <a:pt x="1453465" y="1117258"/>
                  <a:pt x="1458341" y="1172517"/>
                  <a:pt x="1469205" y="1212351"/>
                </a:cubicBezTo>
                <a:cubicBezTo>
                  <a:pt x="1474904" y="1233248"/>
                  <a:pt x="1482904" y="1253448"/>
                  <a:pt x="1489753" y="1273996"/>
                </a:cubicBezTo>
                <a:lnTo>
                  <a:pt x="1500027" y="1304818"/>
                </a:lnTo>
                <a:cubicBezTo>
                  <a:pt x="1496602" y="1400710"/>
                  <a:pt x="1499301" y="1497017"/>
                  <a:pt x="1489753" y="1592494"/>
                </a:cubicBezTo>
                <a:cubicBezTo>
                  <a:pt x="1488789" y="1602133"/>
                  <a:pt x="1476702" y="1606909"/>
                  <a:pt x="1469205" y="1613043"/>
                </a:cubicBezTo>
                <a:cubicBezTo>
                  <a:pt x="1438984" y="1637770"/>
                  <a:pt x="1409227" y="1663302"/>
                  <a:pt x="1376737" y="1684962"/>
                </a:cubicBezTo>
                <a:cubicBezTo>
                  <a:pt x="1220917" y="1788843"/>
                  <a:pt x="1380849" y="1676400"/>
                  <a:pt x="1284270" y="1756881"/>
                </a:cubicBezTo>
                <a:cubicBezTo>
                  <a:pt x="1198454" y="1828393"/>
                  <a:pt x="1312662" y="1718212"/>
                  <a:pt x="1222625" y="1808252"/>
                </a:cubicBezTo>
                <a:lnTo>
                  <a:pt x="1202076" y="1869897"/>
                </a:lnTo>
                <a:cubicBezTo>
                  <a:pt x="1195308" y="1890201"/>
                  <a:pt x="1189360" y="1917057"/>
                  <a:pt x="1171254" y="1931542"/>
                </a:cubicBezTo>
                <a:cubicBezTo>
                  <a:pt x="1162797" y="1938307"/>
                  <a:pt x="1150118" y="1936973"/>
                  <a:pt x="1140432" y="1941816"/>
                </a:cubicBezTo>
                <a:cubicBezTo>
                  <a:pt x="1122571" y="1950746"/>
                  <a:pt x="1107602" y="1965222"/>
                  <a:pt x="1089061" y="1972638"/>
                </a:cubicBezTo>
                <a:cubicBezTo>
                  <a:pt x="1072847" y="1979123"/>
                  <a:pt x="1054814" y="1979487"/>
                  <a:pt x="1037690" y="1982912"/>
                </a:cubicBezTo>
                <a:cubicBezTo>
                  <a:pt x="940343" y="2031587"/>
                  <a:pt x="1062865" y="1975360"/>
                  <a:pt x="934948" y="2013735"/>
                </a:cubicBezTo>
                <a:cubicBezTo>
                  <a:pt x="920278" y="2018136"/>
                  <a:pt x="908828" y="2031074"/>
                  <a:pt x="893852" y="2034283"/>
                </a:cubicBezTo>
                <a:cubicBezTo>
                  <a:pt x="860198" y="2041495"/>
                  <a:pt x="825357" y="2041132"/>
                  <a:pt x="791110" y="2044557"/>
                </a:cubicBezTo>
                <a:cubicBezTo>
                  <a:pt x="773986" y="2047982"/>
                  <a:pt x="756786" y="2051044"/>
                  <a:pt x="739739" y="2054832"/>
                </a:cubicBezTo>
                <a:cubicBezTo>
                  <a:pt x="725955" y="2057895"/>
                  <a:pt x="712763" y="2065106"/>
                  <a:pt x="698643" y="2065106"/>
                </a:cubicBezTo>
                <a:cubicBezTo>
                  <a:pt x="633483" y="2065106"/>
                  <a:pt x="568504" y="2058257"/>
                  <a:pt x="503434" y="2054832"/>
                </a:cubicBezTo>
                <a:cubicBezTo>
                  <a:pt x="482886" y="2047982"/>
                  <a:pt x="459117" y="2047279"/>
                  <a:pt x="441789" y="2034283"/>
                </a:cubicBezTo>
                <a:cubicBezTo>
                  <a:pt x="428090" y="2024009"/>
                  <a:pt x="416008" y="2011119"/>
                  <a:pt x="400692" y="2003461"/>
                </a:cubicBezTo>
                <a:cubicBezTo>
                  <a:pt x="388062" y="1997146"/>
                  <a:pt x="373173" y="1997066"/>
                  <a:pt x="359596" y="1993187"/>
                </a:cubicBezTo>
                <a:cubicBezTo>
                  <a:pt x="349183" y="1990212"/>
                  <a:pt x="339186" y="1985887"/>
                  <a:pt x="328773" y="1982912"/>
                </a:cubicBezTo>
                <a:cubicBezTo>
                  <a:pt x="315196" y="1979033"/>
                  <a:pt x="301201" y="1976695"/>
                  <a:pt x="287676" y="1972638"/>
                </a:cubicBezTo>
                <a:cubicBezTo>
                  <a:pt x="183393" y="1941353"/>
                  <a:pt x="268291" y="1960542"/>
                  <a:pt x="174661" y="1941816"/>
                </a:cubicBezTo>
                <a:cubicBezTo>
                  <a:pt x="138796" y="1905951"/>
                  <a:pt x="163302" y="1924330"/>
                  <a:pt x="92467" y="1900719"/>
                </a:cubicBezTo>
                <a:cubicBezTo>
                  <a:pt x="55147" y="1888279"/>
                  <a:pt x="15411" y="1892157"/>
                  <a:pt x="0" y="1890445"/>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046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Aller plus loin ?</a:t>
            </a:r>
          </a:p>
        </p:txBody>
      </p:sp>
      <p:sp>
        <p:nvSpPr>
          <p:cNvPr id="20" name="Forme libre : forme 19">
            <a:extLst>
              <a:ext uri="{FF2B5EF4-FFF2-40B4-BE49-F238E27FC236}">
                <a16:creationId xmlns:a16="http://schemas.microsoft.com/office/drawing/2014/main" id="{C00F8E1D-4114-4527-A27B-4E43EFDFEFF5}"/>
              </a:ext>
            </a:extLst>
          </p:cNvPr>
          <p:cNvSpPr/>
          <p:nvPr/>
        </p:nvSpPr>
        <p:spPr>
          <a:xfrm>
            <a:off x="1232897" y="4016173"/>
            <a:ext cx="1993187" cy="2024472"/>
          </a:xfrm>
          <a:custGeom>
            <a:avLst/>
            <a:gdLst>
              <a:gd name="connsiteX0" fmla="*/ 0 w 1500027"/>
              <a:gd name="connsiteY0" fmla="*/ 1890445 h 2065106"/>
              <a:gd name="connsiteX1" fmla="*/ 0 w 1500027"/>
              <a:gd name="connsiteY1" fmla="*/ 1890445 h 2065106"/>
              <a:gd name="connsiteX2" fmla="*/ 92467 w 1500027"/>
              <a:gd name="connsiteY2" fmla="*/ 1849348 h 2065106"/>
              <a:gd name="connsiteX3" fmla="*/ 226032 w 1500027"/>
              <a:gd name="connsiteY3" fmla="*/ 1808252 h 2065106"/>
              <a:gd name="connsiteX4" fmla="*/ 267128 w 1500027"/>
              <a:gd name="connsiteY4" fmla="*/ 1787703 h 2065106"/>
              <a:gd name="connsiteX5" fmla="*/ 297951 w 1500027"/>
              <a:gd name="connsiteY5" fmla="*/ 1777429 h 2065106"/>
              <a:gd name="connsiteX6" fmla="*/ 318499 w 1500027"/>
              <a:gd name="connsiteY6" fmla="*/ 1746607 h 2065106"/>
              <a:gd name="connsiteX7" fmla="*/ 380144 w 1500027"/>
              <a:gd name="connsiteY7" fmla="*/ 1705510 h 2065106"/>
              <a:gd name="connsiteX8" fmla="*/ 421241 w 1500027"/>
              <a:gd name="connsiteY8" fmla="*/ 1654139 h 2065106"/>
              <a:gd name="connsiteX9" fmla="*/ 493160 w 1500027"/>
              <a:gd name="connsiteY9" fmla="*/ 1623317 h 2065106"/>
              <a:gd name="connsiteX10" fmla="*/ 523982 w 1500027"/>
              <a:gd name="connsiteY10" fmla="*/ 1602769 h 2065106"/>
              <a:gd name="connsiteX11" fmla="*/ 595901 w 1500027"/>
              <a:gd name="connsiteY11" fmla="*/ 1561672 h 2065106"/>
              <a:gd name="connsiteX12" fmla="*/ 616450 w 1500027"/>
              <a:gd name="connsiteY12" fmla="*/ 1541124 h 2065106"/>
              <a:gd name="connsiteX13" fmla="*/ 626724 w 1500027"/>
              <a:gd name="connsiteY13" fmla="*/ 1335641 h 2065106"/>
              <a:gd name="connsiteX14" fmla="*/ 657546 w 1500027"/>
              <a:gd name="connsiteY14" fmla="*/ 1315092 h 2065106"/>
              <a:gd name="connsiteX15" fmla="*/ 729465 w 1500027"/>
              <a:gd name="connsiteY15" fmla="*/ 1294544 h 2065106"/>
              <a:gd name="connsiteX16" fmla="*/ 780836 w 1500027"/>
              <a:gd name="connsiteY16" fmla="*/ 1253447 h 2065106"/>
              <a:gd name="connsiteX17" fmla="*/ 811658 w 1500027"/>
              <a:gd name="connsiteY17" fmla="*/ 811659 h 2065106"/>
              <a:gd name="connsiteX18" fmla="*/ 832207 w 1500027"/>
              <a:gd name="connsiteY18" fmla="*/ 791110 h 2065106"/>
              <a:gd name="connsiteX19" fmla="*/ 821933 w 1500027"/>
              <a:gd name="connsiteY19" fmla="*/ 708917 h 2065106"/>
              <a:gd name="connsiteX20" fmla="*/ 760288 w 1500027"/>
              <a:gd name="connsiteY20" fmla="*/ 647272 h 2065106"/>
              <a:gd name="connsiteX21" fmla="*/ 760288 w 1500027"/>
              <a:gd name="connsiteY21" fmla="*/ 503434 h 2065106"/>
              <a:gd name="connsiteX22" fmla="*/ 770562 w 1500027"/>
              <a:gd name="connsiteY22" fmla="*/ 472611 h 2065106"/>
              <a:gd name="connsiteX23" fmla="*/ 801384 w 1500027"/>
              <a:gd name="connsiteY23" fmla="*/ 441789 h 2065106"/>
              <a:gd name="connsiteX24" fmla="*/ 821933 w 1500027"/>
              <a:gd name="connsiteY24" fmla="*/ 267128 h 2065106"/>
              <a:gd name="connsiteX25" fmla="*/ 883578 w 1500027"/>
              <a:gd name="connsiteY25" fmla="*/ 184935 h 2065106"/>
              <a:gd name="connsiteX26" fmla="*/ 914400 w 1500027"/>
              <a:gd name="connsiteY26" fmla="*/ 154112 h 2065106"/>
              <a:gd name="connsiteX27" fmla="*/ 945223 w 1500027"/>
              <a:gd name="connsiteY27" fmla="*/ 133564 h 2065106"/>
              <a:gd name="connsiteX28" fmla="*/ 976045 w 1500027"/>
              <a:gd name="connsiteY28" fmla="*/ 102742 h 2065106"/>
              <a:gd name="connsiteX29" fmla="*/ 1017142 w 1500027"/>
              <a:gd name="connsiteY29" fmla="*/ 82193 h 2065106"/>
              <a:gd name="connsiteX30" fmla="*/ 1078787 w 1500027"/>
              <a:gd name="connsiteY30" fmla="*/ 41097 h 2065106"/>
              <a:gd name="connsiteX31" fmla="*/ 1130157 w 1500027"/>
              <a:gd name="connsiteY31" fmla="*/ 0 h 2065106"/>
              <a:gd name="connsiteX32" fmla="*/ 1150706 w 1500027"/>
              <a:gd name="connsiteY32" fmla="*/ 20548 h 2065106"/>
              <a:gd name="connsiteX33" fmla="*/ 1171254 w 1500027"/>
              <a:gd name="connsiteY33" fmla="*/ 61645 h 2065106"/>
              <a:gd name="connsiteX34" fmla="*/ 1191802 w 1500027"/>
              <a:gd name="connsiteY34" fmla="*/ 92467 h 2065106"/>
              <a:gd name="connsiteX35" fmla="*/ 1212351 w 1500027"/>
              <a:gd name="connsiteY35" fmla="*/ 184935 h 2065106"/>
              <a:gd name="connsiteX36" fmla="*/ 1222625 w 1500027"/>
              <a:gd name="connsiteY36" fmla="*/ 215757 h 2065106"/>
              <a:gd name="connsiteX37" fmla="*/ 1232899 w 1500027"/>
              <a:gd name="connsiteY37" fmla="*/ 267128 h 2065106"/>
              <a:gd name="connsiteX38" fmla="*/ 1253447 w 1500027"/>
              <a:gd name="connsiteY38" fmla="*/ 349321 h 2065106"/>
              <a:gd name="connsiteX39" fmla="*/ 1273996 w 1500027"/>
              <a:gd name="connsiteY39" fmla="*/ 534256 h 2065106"/>
              <a:gd name="connsiteX40" fmla="*/ 1284270 w 1500027"/>
              <a:gd name="connsiteY40" fmla="*/ 575353 h 2065106"/>
              <a:gd name="connsiteX41" fmla="*/ 1294544 w 1500027"/>
              <a:gd name="connsiteY41" fmla="*/ 626724 h 2065106"/>
              <a:gd name="connsiteX42" fmla="*/ 1325366 w 1500027"/>
              <a:gd name="connsiteY42" fmla="*/ 760288 h 2065106"/>
              <a:gd name="connsiteX43" fmla="*/ 1356189 w 1500027"/>
              <a:gd name="connsiteY43" fmla="*/ 852755 h 2065106"/>
              <a:gd name="connsiteX44" fmla="*/ 1397285 w 1500027"/>
              <a:gd name="connsiteY44" fmla="*/ 976045 h 2065106"/>
              <a:gd name="connsiteX45" fmla="*/ 1407560 w 1500027"/>
              <a:gd name="connsiteY45" fmla="*/ 1006867 h 2065106"/>
              <a:gd name="connsiteX46" fmla="*/ 1448656 w 1500027"/>
              <a:gd name="connsiteY46" fmla="*/ 1078787 h 2065106"/>
              <a:gd name="connsiteX47" fmla="*/ 1469205 w 1500027"/>
              <a:gd name="connsiteY47" fmla="*/ 1212351 h 2065106"/>
              <a:gd name="connsiteX48" fmla="*/ 1489753 w 1500027"/>
              <a:gd name="connsiteY48" fmla="*/ 1273996 h 2065106"/>
              <a:gd name="connsiteX49" fmla="*/ 1500027 w 1500027"/>
              <a:gd name="connsiteY49" fmla="*/ 1304818 h 2065106"/>
              <a:gd name="connsiteX50" fmla="*/ 1489753 w 1500027"/>
              <a:gd name="connsiteY50" fmla="*/ 1592494 h 2065106"/>
              <a:gd name="connsiteX51" fmla="*/ 1469205 w 1500027"/>
              <a:gd name="connsiteY51" fmla="*/ 1613043 h 2065106"/>
              <a:gd name="connsiteX52" fmla="*/ 1376737 w 1500027"/>
              <a:gd name="connsiteY52" fmla="*/ 1684962 h 2065106"/>
              <a:gd name="connsiteX53" fmla="*/ 1284270 w 1500027"/>
              <a:gd name="connsiteY53" fmla="*/ 1756881 h 2065106"/>
              <a:gd name="connsiteX54" fmla="*/ 1222625 w 1500027"/>
              <a:gd name="connsiteY54" fmla="*/ 1808252 h 2065106"/>
              <a:gd name="connsiteX55" fmla="*/ 1202076 w 1500027"/>
              <a:gd name="connsiteY55" fmla="*/ 1869897 h 2065106"/>
              <a:gd name="connsiteX56" fmla="*/ 1171254 w 1500027"/>
              <a:gd name="connsiteY56" fmla="*/ 1931542 h 2065106"/>
              <a:gd name="connsiteX57" fmla="*/ 1140432 w 1500027"/>
              <a:gd name="connsiteY57" fmla="*/ 1941816 h 2065106"/>
              <a:gd name="connsiteX58" fmla="*/ 1089061 w 1500027"/>
              <a:gd name="connsiteY58" fmla="*/ 1972638 h 2065106"/>
              <a:gd name="connsiteX59" fmla="*/ 1037690 w 1500027"/>
              <a:gd name="connsiteY59" fmla="*/ 1982912 h 2065106"/>
              <a:gd name="connsiteX60" fmla="*/ 934948 w 1500027"/>
              <a:gd name="connsiteY60" fmla="*/ 2013735 h 2065106"/>
              <a:gd name="connsiteX61" fmla="*/ 893852 w 1500027"/>
              <a:gd name="connsiteY61" fmla="*/ 2034283 h 2065106"/>
              <a:gd name="connsiteX62" fmla="*/ 791110 w 1500027"/>
              <a:gd name="connsiteY62" fmla="*/ 2044557 h 2065106"/>
              <a:gd name="connsiteX63" fmla="*/ 739739 w 1500027"/>
              <a:gd name="connsiteY63" fmla="*/ 2054832 h 2065106"/>
              <a:gd name="connsiteX64" fmla="*/ 698643 w 1500027"/>
              <a:gd name="connsiteY64" fmla="*/ 2065106 h 2065106"/>
              <a:gd name="connsiteX65" fmla="*/ 503434 w 1500027"/>
              <a:gd name="connsiteY65" fmla="*/ 2054832 h 2065106"/>
              <a:gd name="connsiteX66" fmla="*/ 441789 w 1500027"/>
              <a:gd name="connsiteY66" fmla="*/ 2034283 h 2065106"/>
              <a:gd name="connsiteX67" fmla="*/ 400692 w 1500027"/>
              <a:gd name="connsiteY67" fmla="*/ 2003461 h 2065106"/>
              <a:gd name="connsiteX68" fmla="*/ 359596 w 1500027"/>
              <a:gd name="connsiteY68" fmla="*/ 1993187 h 2065106"/>
              <a:gd name="connsiteX69" fmla="*/ 328773 w 1500027"/>
              <a:gd name="connsiteY69" fmla="*/ 1982912 h 2065106"/>
              <a:gd name="connsiteX70" fmla="*/ 287676 w 1500027"/>
              <a:gd name="connsiteY70" fmla="*/ 1972638 h 2065106"/>
              <a:gd name="connsiteX71" fmla="*/ 174661 w 1500027"/>
              <a:gd name="connsiteY71" fmla="*/ 1941816 h 2065106"/>
              <a:gd name="connsiteX72" fmla="*/ 92467 w 1500027"/>
              <a:gd name="connsiteY72" fmla="*/ 1900719 h 2065106"/>
              <a:gd name="connsiteX73" fmla="*/ 0 w 1500027"/>
              <a:gd name="connsiteY73" fmla="*/ 1890445 h 2065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00027" h="2065106">
                <a:moveTo>
                  <a:pt x="0" y="1890445"/>
                </a:moveTo>
                <a:lnTo>
                  <a:pt x="0" y="1890445"/>
                </a:lnTo>
                <a:cubicBezTo>
                  <a:pt x="30822" y="1876746"/>
                  <a:pt x="61150" y="1861875"/>
                  <a:pt x="92467" y="1849348"/>
                </a:cubicBezTo>
                <a:cubicBezTo>
                  <a:pt x="194047" y="1808716"/>
                  <a:pt x="114543" y="1848794"/>
                  <a:pt x="226032" y="1808252"/>
                </a:cubicBezTo>
                <a:cubicBezTo>
                  <a:pt x="240426" y="1803018"/>
                  <a:pt x="253051" y="1793736"/>
                  <a:pt x="267128" y="1787703"/>
                </a:cubicBezTo>
                <a:cubicBezTo>
                  <a:pt x="277082" y="1783437"/>
                  <a:pt x="287677" y="1780854"/>
                  <a:pt x="297951" y="1777429"/>
                </a:cubicBezTo>
                <a:cubicBezTo>
                  <a:pt x="304800" y="1767155"/>
                  <a:pt x="309206" y="1754738"/>
                  <a:pt x="318499" y="1746607"/>
                </a:cubicBezTo>
                <a:cubicBezTo>
                  <a:pt x="337085" y="1730344"/>
                  <a:pt x="380144" y="1705510"/>
                  <a:pt x="380144" y="1705510"/>
                </a:cubicBezTo>
                <a:cubicBezTo>
                  <a:pt x="391136" y="1689022"/>
                  <a:pt x="403673" y="1665851"/>
                  <a:pt x="421241" y="1654139"/>
                </a:cubicBezTo>
                <a:cubicBezTo>
                  <a:pt x="446633" y="1637211"/>
                  <a:pt x="465762" y="1632449"/>
                  <a:pt x="493160" y="1623317"/>
                </a:cubicBezTo>
                <a:cubicBezTo>
                  <a:pt x="503434" y="1616468"/>
                  <a:pt x="513261" y="1608895"/>
                  <a:pt x="523982" y="1602769"/>
                </a:cubicBezTo>
                <a:cubicBezTo>
                  <a:pt x="560896" y="1581675"/>
                  <a:pt x="564612" y="1586703"/>
                  <a:pt x="595901" y="1561672"/>
                </a:cubicBezTo>
                <a:cubicBezTo>
                  <a:pt x="603465" y="1555621"/>
                  <a:pt x="609600" y="1547973"/>
                  <a:pt x="616450" y="1541124"/>
                </a:cubicBezTo>
                <a:cubicBezTo>
                  <a:pt x="619875" y="1472630"/>
                  <a:pt x="614456" y="1403115"/>
                  <a:pt x="626724" y="1335641"/>
                </a:cubicBezTo>
                <a:cubicBezTo>
                  <a:pt x="628933" y="1323492"/>
                  <a:pt x="646502" y="1320614"/>
                  <a:pt x="657546" y="1315092"/>
                </a:cubicBezTo>
                <a:cubicBezTo>
                  <a:pt x="672283" y="1307723"/>
                  <a:pt x="716300" y="1297835"/>
                  <a:pt x="729465" y="1294544"/>
                </a:cubicBezTo>
                <a:cubicBezTo>
                  <a:pt x="731957" y="1292882"/>
                  <a:pt x="780104" y="1263697"/>
                  <a:pt x="780836" y="1253447"/>
                </a:cubicBezTo>
                <a:cubicBezTo>
                  <a:pt x="791987" y="1097328"/>
                  <a:pt x="715047" y="932422"/>
                  <a:pt x="811658" y="811659"/>
                </a:cubicBezTo>
                <a:cubicBezTo>
                  <a:pt x="817709" y="804095"/>
                  <a:pt x="825357" y="797960"/>
                  <a:pt x="832207" y="791110"/>
                </a:cubicBezTo>
                <a:cubicBezTo>
                  <a:pt x="828782" y="763712"/>
                  <a:pt x="834281" y="733613"/>
                  <a:pt x="821933" y="708917"/>
                </a:cubicBezTo>
                <a:cubicBezTo>
                  <a:pt x="808937" y="682925"/>
                  <a:pt x="760288" y="647272"/>
                  <a:pt x="760288" y="647272"/>
                </a:cubicBezTo>
                <a:cubicBezTo>
                  <a:pt x="739341" y="584430"/>
                  <a:pt x="744532" y="613730"/>
                  <a:pt x="760288" y="503434"/>
                </a:cubicBezTo>
                <a:cubicBezTo>
                  <a:pt x="761820" y="492713"/>
                  <a:pt x="764555" y="481622"/>
                  <a:pt x="770562" y="472611"/>
                </a:cubicBezTo>
                <a:cubicBezTo>
                  <a:pt x="778621" y="460522"/>
                  <a:pt x="791110" y="452063"/>
                  <a:pt x="801384" y="441789"/>
                </a:cubicBezTo>
                <a:cubicBezTo>
                  <a:pt x="805970" y="377586"/>
                  <a:pt x="797912" y="323176"/>
                  <a:pt x="821933" y="267128"/>
                </a:cubicBezTo>
                <a:cubicBezTo>
                  <a:pt x="843843" y="216005"/>
                  <a:pt x="840888" y="227626"/>
                  <a:pt x="883578" y="184935"/>
                </a:cubicBezTo>
                <a:cubicBezTo>
                  <a:pt x="893852" y="174661"/>
                  <a:pt x="902310" y="162172"/>
                  <a:pt x="914400" y="154112"/>
                </a:cubicBezTo>
                <a:cubicBezTo>
                  <a:pt x="924674" y="147263"/>
                  <a:pt x="935737" y="141469"/>
                  <a:pt x="945223" y="133564"/>
                </a:cubicBezTo>
                <a:cubicBezTo>
                  <a:pt x="956385" y="124262"/>
                  <a:pt x="964222" y="111187"/>
                  <a:pt x="976045" y="102742"/>
                </a:cubicBezTo>
                <a:cubicBezTo>
                  <a:pt x="988508" y="93840"/>
                  <a:pt x="1004009" y="90073"/>
                  <a:pt x="1017142" y="82193"/>
                </a:cubicBezTo>
                <a:cubicBezTo>
                  <a:pt x="1038319" y="69487"/>
                  <a:pt x="1061325" y="58560"/>
                  <a:pt x="1078787" y="41097"/>
                </a:cubicBezTo>
                <a:cubicBezTo>
                  <a:pt x="1108066" y="11817"/>
                  <a:pt x="1091275" y="25921"/>
                  <a:pt x="1130157" y="0"/>
                </a:cubicBezTo>
                <a:cubicBezTo>
                  <a:pt x="1137007" y="6849"/>
                  <a:pt x="1145333" y="12488"/>
                  <a:pt x="1150706" y="20548"/>
                </a:cubicBezTo>
                <a:cubicBezTo>
                  <a:pt x="1159202" y="33292"/>
                  <a:pt x="1163655" y="48347"/>
                  <a:pt x="1171254" y="61645"/>
                </a:cubicBezTo>
                <a:cubicBezTo>
                  <a:pt x="1177380" y="72366"/>
                  <a:pt x="1184953" y="82193"/>
                  <a:pt x="1191802" y="92467"/>
                </a:cubicBezTo>
                <a:cubicBezTo>
                  <a:pt x="1198866" y="127790"/>
                  <a:pt x="1202675" y="151070"/>
                  <a:pt x="1212351" y="184935"/>
                </a:cubicBezTo>
                <a:cubicBezTo>
                  <a:pt x="1215326" y="195348"/>
                  <a:pt x="1219998" y="205251"/>
                  <a:pt x="1222625" y="215757"/>
                </a:cubicBezTo>
                <a:cubicBezTo>
                  <a:pt x="1226860" y="232698"/>
                  <a:pt x="1228664" y="250187"/>
                  <a:pt x="1232899" y="267128"/>
                </a:cubicBezTo>
                <a:cubicBezTo>
                  <a:pt x="1250400" y="337132"/>
                  <a:pt x="1238301" y="250867"/>
                  <a:pt x="1253447" y="349321"/>
                </a:cubicBezTo>
                <a:cubicBezTo>
                  <a:pt x="1287042" y="567689"/>
                  <a:pt x="1237225" y="276869"/>
                  <a:pt x="1273996" y="534256"/>
                </a:cubicBezTo>
                <a:cubicBezTo>
                  <a:pt x="1275993" y="548235"/>
                  <a:pt x="1281207" y="561569"/>
                  <a:pt x="1284270" y="575353"/>
                </a:cubicBezTo>
                <a:cubicBezTo>
                  <a:pt x="1288058" y="592400"/>
                  <a:pt x="1290617" y="609708"/>
                  <a:pt x="1294544" y="626724"/>
                </a:cubicBezTo>
                <a:cubicBezTo>
                  <a:pt x="1315454" y="717337"/>
                  <a:pt x="1311948" y="686494"/>
                  <a:pt x="1325366" y="760288"/>
                </a:cubicBezTo>
                <a:cubicBezTo>
                  <a:pt x="1339208" y="836419"/>
                  <a:pt x="1323174" y="803233"/>
                  <a:pt x="1356189" y="852755"/>
                </a:cubicBezTo>
                <a:lnTo>
                  <a:pt x="1397285" y="976045"/>
                </a:lnTo>
                <a:cubicBezTo>
                  <a:pt x="1400710" y="986319"/>
                  <a:pt x="1401553" y="997856"/>
                  <a:pt x="1407560" y="1006867"/>
                </a:cubicBezTo>
                <a:cubicBezTo>
                  <a:pt x="1436604" y="1050434"/>
                  <a:pt x="1422586" y="1026645"/>
                  <a:pt x="1448656" y="1078787"/>
                </a:cubicBezTo>
                <a:cubicBezTo>
                  <a:pt x="1453465" y="1117258"/>
                  <a:pt x="1458341" y="1172517"/>
                  <a:pt x="1469205" y="1212351"/>
                </a:cubicBezTo>
                <a:cubicBezTo>
                  <a:pt x="1474904" y="1233248"/>
                  <a:pt x="1482904" y="1253448"/>
                  <a:pt x="1489753" y="1273996"/>
                </a:cubicBezTo>
                <a:lnTo>
                  <a:pt x="1500027" y="1304818"/>
                </a:lnTo>
                <a:cubicBezTo>
                  <a:pt x="1496602" y="1400710"/>
                  <a:pt x="1499301" y="1497017"/>
                  <a:pt x="1489753" y="1592494"/>
                </a:cubicBezTo>
                <a:cubicBezTo>
                  <a:pt x="1488789" y="1602133"/>
                  <a:pt x="1476702" y="1606909"/>
                  <a:pt x="1469205" y="1613043"/>
                </a:cubicBezTo>
                <a:cubicBezTo>
                  <a:pt x="1438984" y="1637770"/>
                  <a:pt x="1409227" y="1663302"/>
                  <a:pt x="1376737" y="1684962"/>
                </a:cubicBezTo>
                <a:cubicBezTo>
                  <a:pt x="1220917" y="1788843"/>
                  <a:pt x="1380849" y="1676400"/>
                  <a:pt x="1284270" y="1756881"/>
                </a:cubicBezTo>
                <a:cubicBezTo>
                  <a:pt x="1198454" y="1828393"/>
                  <a:pt x="1312662" y="1718212"/>
                  <a:pt x="1222625" y="1808252"/>
                </a:cubicBezTo>
                <a:lnTo>
                  <a:pt x="1202076" y="1869897"/>
                </a:lnTo>
                <a:cubicBezTo>
                  <a:pt x="1195308" y="1890201"/>
                  <a:pt x="1189360" y="1917057"/>
                  <a:pt x="1171254" y="1931542"/>
                </a:cubicBezTo>
                <a:cubicBezTo>
                  <a:pt x="1162797" y="1938307"/>
                  <a:pt x="1150118" y="1936973"/>
                  <a:pt x="1140432" y="1941816"/>
                </a:cubicBezTo>
                <a:cubicBezTo>
                  <a:pt x="1122571" y="1950746"/>
                  <a:pt x="1107602" y="1965222"/>
                  <a:pt x="1089061" y="1972638"/>
                </a:cubicBezTo>
                <a:cubicBezTo>
                  <a:pt x="1072847" y="1979123"/>
                  <a:pt x="1054814" y="1979487"/>
                  <a:pt x="1037690" y="1982912"/>
                </a:cubicBezTo>
                <a:cubicBezTo>
                  <a:pt x="940343" y="2031587"/>
                  <a:pt x="1062865" y="1975360"/>
                  <a:pt x="934948" y="2013735"/>
                </a:cubicBezTo>
                <a:cubicBezTo>
                  <a:pt x="920278" y="2018136"/>
                  <a:pt x="908828" y="2031074"/>
                  <a:pt x="893852" y="2034283"/>
                </a:cubicBezTo>
                <a:cubicBezTo>
                  <a:pt x="860198" y="2041495"/>
                  <a:pt x="825357" y="2041132"/>
                  <a:pt x="791110" y="2044557"/>
                </a:cubicBezTo>
                <a:cubicBezTo>
                  <a:pt x="773986" y="2047982"/>
                  <a:pt x="756786" y="2051044"/>
                  <a:pt x="739739" y="2054832"/>
                </a:cubicBezTo>
                <a:cubicBezTo>
                  <a:pt x="725955" y="2057895"/>
                  <a:pt x="712763" y="2065106"/>
                  <a:pt x="698643" y="2065106"/>
                </a:cubicBezTo>
                <a:cubicBezTo>
                  <a:pt x="633483" y="2065106"/>
                  <a:pt x="568504" y="2058257"/>
                  <a:pt x="503434" y="2054832"/>
                </a:cubicBezTo>
                <a:cubicBezTo>
                  <a:pt x="482886" y="2047982"/>
                  <a:pt x="459117" y="2047279"/>
                  <a:pt x="441789" y="2034283"/>
                </a:cubicBezTo>
                <a:cubicBezTo>
                  <a:pt x="428090" y="2024009"/>
                  <a:pt x="416008" y="2011119"/>
                  <a:pt x="400692" y="2003461"/>
                </a:cubicBezTo>
                <a:cubicBezTo>
                  <a:pt x="388062" y="1997146"/>
                  <a:pt x="373173" y="1997066"/>
                  <a:pt x="359596" y="1993187"/>
                </a:cubicBezTo>
                <a:cubicBezTo>
                  <a:pt x="349183" y="1990212"/>
                  <a:pt x="339186" y="1985887"/>
                  <a:pt x="328773" y="1982912"/>
                </a:cubicBezTo>
                <a:cubicBezTo>
                  <a:pt x="315196" y="1979033"/>
                  <a:pt x="301201" y="1976695"/>
                  <a:pt x="287676" y="1972638"/>
                </a:cubicBezTo>
                <a:cubicBezTo>
                  <a:pt x="183393" y="1941353"/>
                  <a:pt x="268291" y="1960542"/>
                  <a:pt x="174661" y="1941816"/>
                </a:cubicBezTo>
                <a:cubicBezTo>
                  <a:pt x="138796" y="1905951"/>
                  <a:pt x="163302" y="1924330"/>
                  <a:pt x="92467" y="1900719"/>
                </a:cubicBezTo>
                <a:cubicBezTo>
                  <a:pt x="55147" y="1888279"/>
                  <a:pt x="15411" y="1892157"/>
                  <a:pt x="0" y="1890445"/>
                </a:cubicBez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6" name="Image 15">
            <a:extLst>
              <a:ext uri="{FF2B5EF4-FFF2-40B4-BE49-F238E27FC236}">
                <a16:creationId xmlns:a16="http://schemas.microsoft.com/office/drawing/2014/main" id="{4D8CF850-5FF9-413A-A112-9ED61958CE23}"/>
              </a:ext>
            </a:extLst>
          </p:cNvPr>
          <p:cNvPicPr>
            <a:picLocks noChangeAspect="1"/>
          </p:cNvPicPr>
          <p:nvPr/>
        </p:nvPicPr>
        <p:blipFill>
          <a:blip r:embed="rId3"/>
          <a:stretch>
            <a:fillRect/>
          </a:stretch>
        </p:blipFill>
        <p:spPr>
          <a:xfrm>
            <a:off x="3867907" y="2226545"/>
            <a:ext cx="3623880" cy="2717911"/>
          </a:xfrm>
          <a:prstGeom prst="rect">
            <a:avLst/>
          </a:prstGeom>
        </p:spPr>
      </p:pic>
      <p:sp>
        <p:nvSpPr>
          <p:cNvPr id="21" name="Content Placeholder 1">
            <a:extLst>
              <a:ext uri="{FF2B5EF4-FFF2-40B4-BE49-F238E27FC236}">
                <a16:creationId xmlns:a16="http://schemas.microsoft.com/office/drawing/2014/main" id="{714794AC-AD41-4532-AE4F-387F19BEC489}"/>
              </a:ext>
            </a:extLst>
          </p:cNvPr>
          <p:cNvSpPr txBox="1">
            <a:spLocks/>
          </p:cNvSpPr>
          <p:nvPr/>
        </p:nvSpPr>
        <p:spPr>
          <a:xfrm>
            <a:off x="173589" y="1580052"/>
            <a:ext cx="3623880" cy="21579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1"/>
              </a:buClr>
              <a:buSzPct val="90000"/>
              <a:buFont typeface="Lucida Grande"/>
              <a:buChar char="›"/>
              <a:defRPr sz="2000" kern="1200">
                <a:solidFill>
                  <a:schemeClr val="tx1"/>
                </a:solidFill>
                <a:latin typeface="Calibri" charset="0"/>
                <a:ea typeface="Calibri" charset="0"/>
                <a:cs typeface="Calibri" charset="0"/>
              </a:defRPr>
            </a:lvl1pPr>
            <a:lvl2pPr marL="742950" indent="-285750" algn="l" defTabSz="457200" rtl="0" eaLnBrk="1" latinLnBrk="0" hangingPunct="1">
              <a:spcBef>
                <a:spcPct val="20000"/>
              </a:spcBef>
              <a:buClr>
                <a:schemeClr val="accent2"/>
              </a:buClr>
              <a:buFont typeface="Lucida Grande"/>
              <a:buChar char="›"/>
              <a:defRPr sz="1800" kern="1200">
                <a:solidFill>
                  <a:schemeClr val="tx1"/>
                </a:solidFill>
                <a:latin typeface="Calibri" charset="0"/>
                <a:ea typeface="Calibri" charset="0"/>
                <a:cs typeface="Calibri" charset="0"/>
              </a:defRPr>
            </a:lvl2pPr>
            <a:lvl3pPr marL="1143000" indent="-228600" algn="l" defTabSz="457200" rtl="0" eaLnBrk="1" latinLnBrk="0" hangingPunct="1">
              <a:spcBef>
                <a:spcPct val="20000"/>
              </a:spcBef>
              <a:buClr>
                <a:schemeClr val="accent6"/>
              </a:buClr>
              <a:buSzPct val="100000"/>
              <a:buFont typeface="Lucida Grande"/>
              <a:buChar char="›"/>
              <a:defRPr sz="1600" kern="1200">
                <a:solidFill>
                  <a:schemeClr val="tx1"/>
                </a:solidFill>
                <a:latin typeface="Calibri" charset="0"/>
                <a:ea typeface="Calibri" charset="0"/>
                <a:cs typeface="Calibri" charset="0"/>
              </a:defRPr>
            </a:lvl3pPr>
            <a:lvl4pPr marL="1600200" indent="-228600" algn="l" defTabSz="457200" rtl="0" eaLnBrk="1" latinLnBrk="0" hangingPunct="1">
              <a:spcBef>
                <a:spcPct val="20000"/>
              </a:spcBef>
              <a:buClr>
                <a:schemeClr val="accent3"/>
              </a:buClr>
              <a:buFont typeface="Arial" charset="0"/>
              <a:buChar char="•"/>
              <a:defRPr sz="1400" kern="1200">
                <a:solidFill>
                  <a:schemeClr val="tx1"/>
                </a:solidFill>
                <a:latin typeface="Calibri" charset="0"/>
                <a:ea typeface="Calibri" charset="0"/>
                <a:cs typeface="Calibri" charset="0"/>
              </a:defRPr>
            </a:lvl4pPr>
            <a:lvl5pPr marL="2057400" indent="-228600" algn="l" defTabSz="457200" rtl="0" eaLnBrk="1" latinLnBrk="0" hangingPunct="1">
              <a:spcBef>
                <a:spcPct val="20000"/>
              </a:spcBef>
              <a:buClr>
                <a:schemeClr val="accent4"/>
              </a:buClr>
              <a:buFont typeface="Courier New" charset="0"/>
              <a:buChar char="o"/>
              <a:defRPr sz="1400" kern="1200">
                <a:solidFill>
                  <a:schemeClr val="tx1"/>
                </a:solidFill>
                <a:latin typeface="Calibri" charset="0"/>
                <a:ea typeface="Calibri" charset="0"/>
                <a:cs typeface="Calibri"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a:t>« Définition du fini » de sprint (1 équipe)</a:t>
            </a:r>
          </a:p>
          <a:p>
            <a:pPr lvl="1">
              <a:buFont typeface="Wingdings" panose="05000000000000000000" pitchFamily="2" charset="2"/>
              <a:buChar char="§"/>
            </a:pPr>
            <a:r>
              <a:rPr lang="fr-FR" sz="1400" dirty="0"/>
              <a:t>Stories planifiées terminées</a:t>
            </a:r>
          </a:p>
          <a:p>
            <a:pPr lvl="1">
              <a:buFont typeface="Wingdings" panose="05000000000000000000" pitchFamily="2" charset="2"/>
              <a:buChar char="§"/>
            </a:pPr>
            <a:r>
              <a:rPr lang="fr-FR" sz="1400" dirty="0"/>
              <a:t>Environnement de recette disponible</a:t>
            </a:r>
          </a:p>
          <a:p>
            <a:pPr lvl="1">
              <a:buFont typeface="Wingdings" panose="05000000000000000000" pitchFamily="2" charset="2"/>
              <a:buChar char="§"/>
            </a:pPr>
            <a:r>
              <a:rPr lang="fr-FR" sz="1400" dirty="0"/>
              <a:t>Démo effectuée</a:t>
            </a:r>
          </a:p>
          <a:p>
            <a:pPr lvl="1">
              <a:buFont typeface="Wingdings" panose="05000000000000000000" pitchFamily="2" charset="2"/>
              <a:buChar char="§"/>
            </a:pPr>
            <a:r>
              <a:rPr lang="fr-FR" sz="1400" dirty="0"/>
              <a:t>Rétro avec actions</a:t>
            </a:r>
          </a:p>
          <a:p>
            <a:pPr lvl="1">
              <a:buFont typeface="Wingdings" panose="05000000000000000000" pitchFamily="2" charset="2"/>
              <a:buChar char="§"/>
            </a:pPr>
            <a:r>
              <a:rPr lang="fr-FR" sz="1400" dirty="0"/>
              <a:t>Retours de démo traités</a:t>
            </a:r>
          </a:p>
          <a:p>
            <a:pPr lvl="1">
              <a:buFont typeface="Wingdings" panose="05000000000000000000" pitchFamily="2" charset="2"/>
              <a:buChar char="§"/>
            </a:pPr>
            <a:r>
              <a:rPr lang="fr-FR" sz="1400" dirty="0"/>
              <a:t>Communication inter-équipes</a:t>
            </a:r>
          </a:p>
        </p:txBody>
      </p:sp>
      <p:sp>
        <p:nvSpPr>
          <p:cNvPr id="2" name="Rectangle 1">
            <a:extLst>
              <a:ext uri="{FF2B5EF4-FFF2-40B4-BE49-F238E27FC236}">
                <a16:creationId xmlns:a16="http://schemas.microsoft.com/office/drawing/2014/main" id="{FDFEA9D3-D012-4CA3-8769-5FA49C8E4D80}"/>
              </a:ext>
            </a:extLst>
          </p:cNvPr>
          <p:cNvSpPr/>
          <p:nvPr/>
        </p:nvSpPr>
        <p:spPr>
          <a:xfrm>
            <a:off x="1807180" y="4860893"/>
            <a:ext cx="4942989" cy="584775"/>
          </a:xfrm>
          <a:prstGeom prst="rect">
            <a:avLst/>
          </a:prstGeom>
        </p:spPr>
        <p:txBody>
          <a:bodyPr wrap="square">
            <a:spAutoFit/>
          </a:bodyPr>
          <a:lstStyle/>
          <a:p>
            <a:r>
              <a:rPr lang="fr-FR" sz="1600" dirty="0">
                <a:latin typeface="Calibri" charset="0"/>
                <a:cs typeface="Calibri" charset="0"/>
              </a:rPr>
              <a:t>« Définition du fini » de la fonctionnalité (Done/Done/Done)</a:t>
            </a:r>
          </a:p>
        </p:txBody>
      </p:sp>
      <p:sp>
        <p:nvSpPr>
          <p:cNvPr id="10" name="Content Placeholder 1">
            <a:extLst>
              <a:ext uri="{FF2B5EF4-FFF2-40B4-BE49-F238E27FC236}">
                <a16:creationId xmlns:a16="http://schemas.microsoft.com/office/drawing/2014/main" id="{BF75AC9E-6F87-4103-9316-E8B9E147E979}"/>
              </a:ext>
            </a:extLst>
          </p:cNvPr>
          <p:cNvSpPr txBox="1">
            <a:spLocks/>
          </p:cNvSpPr>
          <p:nvPr/>
        </p:nvSpPr>
        <p:spPr>
          <a:xfrm>
            <a:off x="7564269" y="1563467"/>
            <a:ext cx="4857188" cy="257416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1"/>
              </a:buClr>
              <a:buSzPct val="90000"/>
              <a:buFont typeface="Lucida Grande"/>
              <a:buChar char="›"/>
              <a:defRPr sz="2000" kern="1200">
                <a:solidFill>
                  <a:schemeClr val="tx1"/>
                </a:solidFill>
                <a:latin typeface="Calibri" charset="0"/>
                <a:ea typeface="Calibri" charset="0"/>
                <a:cs typeface="Calibri" charset="0"/>
              </a:defRPr>
            </a:lvl1pPr>
            <a:lvl2pPr marL="742950" indent="-285750" algn="l" defTabSz="457200" rtl="0" eaLnBrk="1" latinLnBrk="0" hangingPunct="1">
              <a:spcBef>
                <a:spcPct val="20000"/>
              </a:spcBef>
              <a:buClr>
                <a:schemeClr val="accent2"/>
              </a:buClr>
              <a:buFont typeface="Lucida Grande"/>
              <a:buChar char="›"/>
              <a:defRPr sz="1800" kern="1200">
                <a:solidFill>
                  <a:schemeClr val="tx1"/>
                </a:solidFill>
                <a:latin typeface="Calibri" charset="0"/>
                <a:ea typeface="Calibri" charset="0"/>
                <a:cs typeface="Calibri" charset="0"/>
              </a:defRPr>
            </a:lvl2pPr>
            <a:lvl3pPr marL="1143000" indent="-228600" algn="l" defTabSz="457200" rtl="0" eaLnBrk="1" latinLnBrk="0" hangingPunct="1">
              <a:spcBef>
                <a:spcPct val="20000"/>
              </a:spcBef>
              <a:buClr>
                <a:schemeClr val="accent6"/>
              </a:buClr>
              <a:buSzPct val="100000"/>
              <a:buFont typeface="Lucida Grande"/>
              <a:buChar char="›"/>
              <a:defRPr sz="1600" kern="1200">
                <a:solidFill>
                  <a:schemeClr val="tx1"/>
                </a:solidFill>
                <a:latin typeface="Calibri" charset="0"/>
                <a:ea typeface="Calibri" charset="0"/>
                <a:cs typeface="Calibri" charset="0"/>
              </a:defRPr>
            </a:lvl3pPr>
            <a:lvl4pPr marL="1600200" indent="-228600" algn="l" defTabSz="457200" rtl="0" eaLnBrk="1" latinLnBrk="0" hangingPunct="1">
              <a:spcBef>
                <a:spcPct val="20000"/>
              </a:spcBef>
              <a:buClr>
                <a:schemeClr val="accent3"/>
              </a:buClr>
              <a:buFont typeface="Arial" charset="0"/>
              <a:buChar char="•"/>
              <a:defRPr sz="1400" kern="1200">
                <a:solidFill>
                  <a:schemeClr val="tx1"/>
                </a:solidFill>
                <a:latin typeface="Calibri" charset="0"/>
                <a:ea typeface="Calibri" charset="0"/>
                <a:cs typeface="Calibri" charset="0"/>
              </a:defRPr>
            </a:lvl4pPr>
            <a:lvl5pPr marL="2057400" indent="-228600" algn="l" defTabSz="457200" rtl="0" eaLnBrk="1" latinLnBrk="0" hangingPunct="1">
              <a:spcBef>
                <a:spcPct val="20000"/>
              </a:spcBef>
              <a:buClr>
                <a:schemeClr val="accent4"/>
              </a:buClr>
              <a:buFont typeface="Courier New" charset="0"/>
              <a:buChar char="o"/>
              <a:defRPr sz="1400" kern="1200">
                <a:solidFill>
                  <a:schemeClr val="tx1"/>
                </a:solidFill>
                <a:latin typeface="Calibri" charset="0"/>
                <a:ea typeface="Calibri" charset="0"/>
                <a:cs typeface="Calibri"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fr-FR" sz="1600" dirty="0"/>
              <a:t>« Définition du solved » (tickets RM) (2 équipes)</a:t>
            </a:r>
          </a:p>
          <a:p>
            <a:pPr lvl="1">
              <a:buFont typeface="Wingdings" panose="05000000000000000000" pitchFamily="2" charset="2"/>
              <a:buChar char="§"/>
            </a:pPr>
            <a:r>
              <a:rPr lang="fr-FR" sz="1400" dirty="0"/>
              <a:t>Fix livré en prod</a:t>
            </a:r>
          </a:p>
          <a:p>
            <a:pPr lvl="1">
              <a:buFont typeface="Wingdings" panose="05000000000000000000" pitchFamily="2" charset="2"/>
              <a:buChar char="§"/>
            </a:pPr>
            <a:r>
              <a:rPr lang="fr-FR" sz="1400" dirty="0"/>
              <a:t>Vérifier le fix en prod</a:t>
            </a:r>
          </a:p>
          <a:p>
            <a:pPr lvl="1">
              <a:buFont typeface="Wingdings" panose="05000000000000000000" pitchFamily="2" charset="2"/>
              <a:buChar char="§"/>
            </a:pPr>
            <a:r>
              <a:rPr lang="fr-FR" sz="1400" dirty="0"/>
              <a:t>Fix mergé sur tous les environnements</a:t>
            </a:r>
          </a:p>
          <a:p>
            <a:pPr lvl="1">
              <a:buFont typeface="Wingdings" panose="05000000000000000000" pitchFamily="2" charset="2"/>
              <a:buChar char="§"/>
            </a:pPr>
            <a:r>
              <a:rPr lang="fr-FR" sz="1400" dirty="0"/>
              <a:t>Tests de non régression concernant le fix ajoutés</a:t>
            </a:r>
          </a:p>
          <a:p>
            <a:pPr lvl="1">
              <a:buFont typeface="Wingdings" panose="05000000000000000000" pitchFamily="2" charset="2"/>
              <a:buChar char="§"/>
            </a:pPr>
            <a:r>
              <a:rPr lang="fr-FR" sz="1400" dirty="0"/>
              <a:t>Pas de régression (tests rejoués)</a:t>
            </a:r>
          </a:p>
          <a:p>
            <a:pPr lvl="1">
              <a:buFont typeface="Wingdings" panose="05000000000000000000" pitchFamily="2" charset="2"/>
              <a:buChar char="§"/>
            </a:pPr>
            <a:r>
              <a:rPr lang="fr-FR" sz="1400" dirty="0"/>
              <a:t>Ajout Fiddler sur le ticket (si manquant)</a:t>
            </a:r>
          </a:p>
          <a:p>
            <a:pPr lvl="1">
              <a:buFont typeface="Wingdings" panose="05000000000000000000" pitchFamily="2" charset="2"/>
              <a:buChar char="§"/>
            </a:pPr>
            <a:r>
              <a:rPr lang="fr-FR" sz="1400" dirty="0"/>
              <a:t>Explication de la cause et du correctif appliqué</a:t>
            </a:r>
          </a:p>
          <a:p>
            <a:pPr lvl="1">
              <a:buFont typeface="Wingdings" panose="05000000000000000000" pitchFamily="2" charset="2"/>
              <a:buChar char="§"/>
            </a:pPr>
            <a:r>
              <a:rPr lang="fr-FR" sz="1400" dirty="0"/>
              <a:t>Saisir son temps passé</a:t>
            </a:r>
          </a:p>
        </p:txBody>
      </p:sp>
      <p:sp>
        <p:nvSpPr>
          <p:cNvPr id="11" name="Rectangle 10">
            <a:extLst>
              <a:ext uri="{FF2B5EF4-FFF2-40B4-BE49-F238E27FC236}">
                <a16:creationId xmlns:a16="http://schemas.microsoft.com/office/drawing/2014/main" id="{954C5623-18B7-4CB4-82BA-81E0951FF081}"/>
              </a:ext>
            </a:extLst>
          </p:cNvPr>
          <p:cNvSpPr/>
          <p:nvPr/>
        </p:nvSpPr>
        <p:spPr>
          <a:xfrm>
            <a:off x="6403289" y="4872536"/>
            <a:ext cx="4667939" cy="830997"/>
          </a:xfrm>
          <a:prstGeom prst="rect">
            <a:avLst/>
          </a:prstGeom>
        </p:spPr>
        <p:txBody>
          <a:bodyPr wrap="square">
            <a:spAutoFit/>
          </a:bodyPr>
          <a:lstStyle/>
          <a:p>
            <a:r>
              <a:rPr lang="fr-FR" sz="1600" dirty="0">
                <a:latin typeface="Calibri" charset="0"/>
                <a:cs typeface="Calibri" charset="0"/>
              </a:rPr>
              <a:t>« Définition du fini » du produit (Done/Done/Done/Done)</a:t>
            </a:r>
          </a:p>
          <a:p>
            <a:endParaRPr lang="fr-FR" sz="1400" dirty="0">
              <a:latin typeface="Calibri" charset="0"/>
              <a:cs typeface="Calibri" charset="0"/>
            </a:endParaRPr>
          </a:p>
        </p:txBody>
      </p:sp>
    </p:spTree>
    <p:extLst>
      <p:ext uri="{BB962C8B-B14F-4D97-AF65-F5344CB8AC3E}">
        <p14:creationId xmlns:p14="http://schemas.microsoft.com/office/powerpoint/2010/main" val="275934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dirty="0"/>
              <a:t>LA DEFINITION DU FINI</a:t>
            </a:r>
          </a:p>
        </p:txBody>
      </p:sp>
      <p:sp>
        <p:nvSpPr>
          <p:cNvPr id="4" name="Subtitle 3"/>
          <p:cNvSpPr>
            <a:spLocks noGrp="1"/>
          </p:cNvSpPr>
          <p:nvPr>
            <p:ph type="subTitle" idx="14"/>
          </p:nvPr>
        </p:nvSpPr>
        <p:spPr>
          <a:xfrm>
            <a:off x="609601" y="868102"/>
            <a:ext cx="10972800" cy="368515"/>
          </a:xfrm>
        </p:spPr>
        <p:txBody>
          <a:bodyPr/>
          <a:lstStyle/>
          <a:p>
            <a:r>
              <a:rPr lang="fr-FR" dirty="0"/>
              <a:t>Notre rôle dans tout ça ?</a:t>
            </a:r>
          </a:p>
        </p:txBody>
      </p:sp>
      <p:graphicFrame>
        <p:nvGraphicFramePr>
          <p:cNvPr id="2" name="Diagramme 1">
            <a:extLst>
              <a:ext uri="{FF2B5EF4-FFF2-40B4-BE49-F238E27FC236}">
                <a16:creationId xmlns:a16="http://schemas.microsoft.com/office/drawing/2014/main" id="{443DDF46-623D-435C-9450-04D059AEE4C1}"/>
              </a:ext>
            </a:extLst>
          </p:cNvPr>
          <p:cNvGraphicFramePr/>
          <p:nvPr>
            <p:extLst>
              <p:ext uri="{D42A27DB-BD31-4B8C-83A1-F6EECF244321}">
                <p14:modId xmlns:p14="http://schemas.microsoft.com/office/powerpoint/2010/main" val="1942598821"/>
              </p:ext>
            </p:extLst>
          </p:nvPr>
        </p:nvGraphicFramePr>
        <p:xfrm>
          <a:off x="2545137" y="1577624"/>
          <a:ext cx="7101726" cy="45150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066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dgm id="{55930F95-AC80-459F-BEA6-3141D47BD9C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dgm id="{BDC8A7C5-0901-40ED-A7A2-81682C7AB71C}"/>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dgm id="{64E3D20C-69B9-463B-84C2-7BD501AE5971}"/>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theme/theme1.xml><?xml version="1.0" encoding="utf-8"?>
<a:theme xmlns:a="http://schemas.openxmlformats.org/drawingml/2006/main" name="Thème Office">
  <a:themeElements>
    <a:clrScheme name="AT Internet 2014">
      <a:dk1>
        <a:srgbClr val="07244B"/>
      </a:dk1>
      <a:lt1>
        <a:sysClr val="window" lastClr="FFFFFF"/>
      </a:lt1>
      <a:dk2>
        <a:srgbClr val="1F497D"/>
      </a:dk2>
      <a:lt2>
        <a:srgbClr val="EEECE1"/>
      </a:lt2>
      <a:accent1>
        <a:srgbClr val="045B99"/>
      </a:accent1>
      <a:accent2>
        <a:srgbClr val="00A2E3"/>
      </a:accent2>
      <a:accent3>
        <a:srgbClr val="00CED4"/>
      </a:accent3>
      <a:accent4>
        <a:srgbClr val="00F3AC"/>
      </a:accent4>
      <a:accent5>
        <a:srgbClr val="0D6BA3"/>
      </a:accent5>
      <a:accent6>
        <a:srgbClr val="129195"/>
      </a:accent6>
      <a:hlink>
        <a:srgbClr val="00A2E3"/>
      </a:hlink>
      <a:folHlink>
        <a:srgbClr val="00A2E3"/>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_PPT_Template_2018_Final.pptx" id="{F0F1F7F1-8D76-4EDD-8CBA-C6035044DA19}" vid="{0883D0D8-F222-47B3-BB04-F02AA2CC9AC4}"/>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43625355F0D94FBD378DCF89D0E61C" ma:contentTypeVersion="6" ma:contentTypeDescription="Create a new document." ma:contentTypeScope="" ma:versionID="a5dbb4737b7b9902cb6375521980dea5">
  <xsd:schema xmlns:xsd="http://www.w3.org/2001/XMLSchema" xmlns:xs="http://www.w3.org/2001/XMLSchema" xmlns:p="http://schemas.microsoft.com/office/2006/metadata/properties" xmlns:ns2="1d57069d-7d87-4754-a553-8f610cdb1500" xmlns:ns3="262dca1d-9f0c-443a-8748-5e2b6f15dd17" targetNamespace="http://schemas.microsoft.com/office/2006/metadata/properties" ma:root="true" ma:fieldsID="e2d783e7c6163f5608cde9dd736a2831" ns2:_="" ns3:_="">
    <xsd:import namespace="1d57069d-7d87-4754-a553-8f610cdb1500"/>
    <xsd:import namespace="262dca1d-9f0c-443a-8748-5e2b6f15dd17"/>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57069d-7d87-4754-a553-8f610cdb150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2dca1d-9f0c-443a-8748-5e2b6f15dd17"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60515D-B5CD-4390-8994-3EBE0B7A2FB1}">
  <ds:schemaRefs>
    <ds:schemaRef ds:uri="http://purl.org/dc/dcmitype/"/>
    <ds:schemaRef ds:uri="http://schemas.microsoft.com/office/2006/documentManagement/types"/>
    <ds:schemaRef ds:uri="262dca1d-9f0c-443a-8748-5e2b6f15dd17"/>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openxmlformats.org/package/2006/metadata/core-properties"/>
    <ds:schemaRef ds:uri="1d57069d-7d87-4754-a553-8f610cdb1500"/>
  </ds:schemaRefs>
</ds:datastoreItem>
</file>

<file path=customXml/itemProps2.xml><?xml version="1.0" encoding="utf-8"?>
<ds:datastoreItem xmlns:ds="http://schemas.openxmlformats.org/officeDocument/2006/customXml" ds:itemID="{A2163C0D-A8F0-4F7E-BF6A-858FAC356B20}">
  <ds:schemaRefs>
    <ds:schemaRef ds:uri="1d57069d-7d87-4754-a553-8f610cdb1500"/>
    <ds:schemaRef ds:uri="262dca1d-9f0c-443a-8748-5e2b6f15dd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86B407-56AD-44D2-AC96-C0ED2A890F4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New_PPT_Template_2018_Final</Template>
  <TotalTime>1697</TotalTime>
  <Words>402</Words>
  <Application>Microsoft Office PowerPoint</Application>
  <PresentationFormat>Grand écran</PresentationFormat>
  <Paragraphs>112</Paragraphs>
  <Slides>8</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8</vt:i4>
      </vt:variant>
    </vt:vector>
  </HeadingPairs>
  <TitlesOfParts>
    <vt:vector size="17" baseType="lpstr">
      <vt:lpstr>Arial</vt:lpstr>
      <vt:lpstr>Calibri</vt:lpstr>
      <vt:lpstr>Courier New</vt:lpstr>
      <vt:lpstr>Franklin Gothic Book</vt:lpstr>
      <vt:lpstr>Georgia</vt:lpstr>
      <vt:lpstr>Gotham Book</vt:lpstr>
      <vt:lpstr>Lucida Grande</vt:lpstr>
      <vt:lpstr>Wingdings</vt:lpstr>
      <vt:lpstr>Thème Office</vt:lpstr>
      <vt:lpstr>LA DEFINITION DU FINI (DoD)</vt:lpstr>
      <vt:lpstr>C’est Fini !</vt:lpstr>
      <vt:lpstr>LA DEFINITION DU FINI</vt:lpstr>
      <vt:lpstr>LA DEFINITION DU FINI</vt:lpstr>
      <vt:lpstr>LA DEFINITION DU FINI</vt:lpstr>
      <vt:lpstr>LA DEFINITION DU FINI</vt:lpstr>
      <vt:lpstr>LA DEFINITION DU FINI</vt:lpstr>
      <vt:lpstr>LA DEFINITION DU FINI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L’intégration continue</dc:title>
  <dc:creator>Alexandre Aubert | AT Internet</dc:creator>
  <cp:lastModifiedBy>Alexandre Aubert | AT Internet</cp:lastModifiedBy>
  <cp:revision>150</cp:revision>
  <dcterms:created xsi:type="dcterms:W3CDTF">2018-03-02T08:23:38Z</dcterms:created>
  <dcterms:modified xsi:type="dcterms:W3CDTF">2018-06-11T08:18:50Z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0x0101008643625355F0D94FBD378DCF89D0E61C</vt:lpwstr>
  </property>
</Properties>
</file>