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68" r:id="rId2"/>
    <p:sldId id="484" r:id="rId3"/>
    <p:sldId id="496" r:id="rId4"/>
    <p:sldId id="477" r:id="rId5"/>
    <p:sldId id="258" r:id="rId6"/>
    <p:sldId id="497" r:id="rId7"/>
    <p:sldId id="267" r:id="rId8"/>
    <p:sldId id="498" r:id="rId9"/>
    <p:sldId id="261" r:id="rId10"/>
    <p:sldId id="264" r:id="rId11"/>
    <p:sldId id="260" r:id="rId12"/>
    <p:sldId id="262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76F48-2D3F-4FD8-978A-7BFA3070B3A2}" v="1" dt="2019-10-29T07:54:37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40" autoAdjust="0"/>
    <p:restoredTop sz="89290" autoAdjust="0"/>
  </p:normalViewPr>
  <p:slideViewPr>
    <p:cSldViewPr snapToGrid="0">
      <p:cViewPr varScale="1">
        <p:scale>
          <a:sx n="115" d="100"/>
          <a:sy n="115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Aubert | AT Internet" userId="f02fb3d0-8c7f-4e2f-91b0-5fca9e1e1178" providerId="ADAL" clId="{B4176F48-2D3F-4FD8-978A-7BFA3070B3A2}"/>
    <pc:docChg chg="addSld delSld modSld">
      <pc:chgData name="Alexandre Aubert | AT Internet" userId="f02fb3d0-8c7f-4e2f-91b0-5fca9e1e1178" providerId="ADAL" clId="{B4176F48-2D3F-4FD8-978A-7BFA3070B3A2}" dt="2019-10-29T07:55:34.189" v="1" actId="2696"/>
      <pc:docMkLst>
        <pc:docMk/>
      </pc:docMkLst>
      <pc:sldChg chg="add del">
        <pc:chgData name="Alexandre Aubert | AT Internet" userId="f02fb3d0-8c7f-4e2f-91b0-5fca9e1e1178" providerId="ADAL" clId="{B4176F48-2D3F-4FD8-978A-7BFA3070B3A2}" dt="2019-10-29T07:55:34.189" v="1" actId="2696"/>
        <pc:sldMkLst>
          <pc:docMk/>
          <pc:sldMk cId="342452728" sldId="52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7A1906-339D-4775-B531-14CC757C390A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C08E021-3A3A-4EF7-9C07-4AD4C7E20164}">
      <dgm:prSet phldrT="[Texte]"/>
      <dgm:spPr/>
      <dgm:t>
        <a:bodyPr/>
        <a:lstStyle/>
        <a:p>
          <a:r>
            <a:rPr lang="fr-FR"/>
            <a:t>Entropie</a:t>
          </a:r>
        </a:p>
      </dgm:t>
    </dgm:pt>
    <dgm:pt modelId="{063D0F72-07DC-4061-B672-5E3394D4C456}" type="parTrans" cxnId="{906FAB78-9D08-4D4C-840E-EDDA5F4356E2}">
      <dgm:prSet/>
      <dgm:spPr/>
      <dgm:t>
        <a:bodyPr/>
        <a:lstStyle/>
        <a:p>
          <a:endParaRPr lang="fr-FR"/>
        </a:p>
      </dgm:t>
    </dgm:pt>
    <dgm:pt modelId="{D5D8DFA8-080F-49AA-B2C2-380321AE358C}" type="sibTrans" cxnId="{906FAB78-9D08-4D4C-840E-EDDA5F4356E2}">
      <dgm:prSet/>
      <dgm:spPr/>
      <dgm:t>
        <a:bodyPr/>
        <a:lstStyle/>
        <a:p>
          <a:endParaRPr lang="fr-FR"/>
        </a:p>
      </dgm:t>
    </dgm:pt>
    <dgm:pt modelId="{D7644EC1-046D-42A7-80A3-8C8F2DC99B92}">
      <dgm:prSet phldrT="[Texte]"/>
      <dgm:spPr>
        <a:solidFill>
          <a:srgbClr val="00B050"/>
        </a:solidFill>
      </dgm:spPr>
      <dgm:t>
        <a:bodyPr/>
        <a:lstStyle/>
        <a:p>
          <a:r>
            <a:rPr lang="fr-FR" dirty="0" err="1"/>
            <a:t>Refactoring</a:t>
          </a:r>
          <a:endParaRPr lang="fr-FR" dirty="0"/>
        </a:p>
      </dgm:t>
    </dgm:pt>
    <dgm:pt modelId="{A4EAB267-4C1E-4F6A-8686-BAD20A361244}" type="parTrans" cxnId="{8258867C-BB91-4E7B-8E49-5025C010076F}">
      <dgm:prSet/>
      <dgm:spPr>
        <a:solidFill>
          <a:srgbClr val="00B050"/>
        </a:solidFill>
      </dgm:spPr>
      <dgm:t>
        <a:bodyPr/>
        <a:lstStyle/>
        <a:p>
          <a:endParaRPr lang="fr-FR"/>
        </a:p>
      </dgm:t>
    </dgm:pt>
    <dgm:pt modelId="{D03B0BDB-D466-41B7-9469-B3203DB6B75D}" type="sibTrans" cxnId="{8258867C-BB91-4E7B-8E49-5025C010076F}">
      <dgm:prSet/>
      <dgm:spPr/>
      <dgm:t>
        <a:bodyPr/>
        <a:lstStyle/>
        <a:p>
          <a:endParaRPr lang="fr-FR"/>
        </a:p>
      </dgm:t>
    </dgm:pt>
    <dgm:pt modelId="{209DE3C8-C9D2-43BF-B9B9-510F61A550B7}" type="pres">
      <dgm:prSet presAssocID="{AC7A1906-339D-4775-B531-14CC757C390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C64DAB2-5E99-48B0-B2A6-BBCDB9E93B93}" type="pres">
      <dgm:prSet presAssocID="{DC08E021-3A3A-4EF7-9C07-4AD4C7E20164}" presName="centerShape" presStyleLbl="node0" presStyleIdx="0" presStyleCnt="1"/>
      <dgm:spPr/>
    </dgm:pt>
    <dgm:pt modelId="{29062720-5CBC-4250-97E4-47F3F5EED3CA}" type="pres">
      <dgm:prSet presAssocID="{A4EAB267-4C1E-4F6A-8686-BAD20A361244}" presName="parTrans" presStyleLbl="bgSibTrans2D1" presStyleIdx="0" presStyleCnt="1"/>
      <dgm:spPr/>
    </dgm:pt>
    <dgm:pt modelId="{00A3D026-0E12-4F55-93C3-D29C869333BD}" type="pres">
      <dgm:prSet presAssocID="{D7644EC1-046D-42A7-80A3-8C8F2DC99B92}" presName="node" presStyleLbl="node1" presStyleIdx="0" presStyleCnt="1" custScaleX="169519" custScaleY="135004" custRadScaleRad="201942" custRadScaleInc="30955">
        <dgm:presLayoutVars>
          <dgm:bulletEnabled val="1"/>
        </dgm:presLayoutVars>
      </dgm:prSet>
      <dgm:spPr/>
    </dgm:pt>
  </dgm:ptLst>
  <dgm:cxnLst>
    <dgm:cxn modelId="{8964E954-B0F4-431C-BB1E-0CA7F6E57E97}" type="presOf" srcId="{A4EAB267-4C1E-4F6A-8686-BAD20A361244}" destId="{29062720-5CBC-4250-97E4-47F3F5EED3CA}" srcOrd="0" destOrd="0" presId="urn:microsoft.com/office/officeart/2005/8/layout/radial4"/>
    <dgm:cxn modelId="{30D8C477-BD7C-4086-8518-7B6D595FD141}" type="presOf" srcId="{DC08E021-3A3A-4EF7-9C07-4AD4C7E20164}" destId="{3C64DAB2-5E99-48B0-B2A6-BBCDB9E93B93}" srcOrd="0" destOrd="0" presId="urn:microsoft.com/office/officeart/2005/8/layout/radial4"/>
    <dgm:cxn modelId="{906FAB78-9D08-4D4C-840E-EDDA5F4356E2}" srcId="{AC7A1906-339D-4775-B531-14CC757C390A}" destId="{DC08E021-3A3A-4EF7-9C07-4AD4C7E20164}" srcOrd="0" destOrd="0" parTransId="{063D0F72-07DC-4061-B672-5E3394D4C456}" sibTransId="{D5D8DFA8-080F-49AA-B2C2-380321AE358C}"/>
    <dgm:cxn modelId="{8258867C-BB91-4E7B-8E49-5025C010076F}" srcId="{DC08E021-3A3A-4EF7-9C07-4AD4C7E20164}" destId="{D7644EC1-046D-42A7-80A3-8C8F2DC99B92}" srcOrd="0" destOrd="0" parTransId="{A4EAB267-4C1E-4F6A-8686-BAD20A361244}" sibTransId="{D03B0BDB-D466-41B7-9469-B3203DB6B75D}"/>
    <dgm:cxn modelId="{18ADCCAD-9569-4D32-8F80-A969F38A0ED3}" type="presOf" srcId="{AC7A1906-339D-4775-B531-14CC757C390A}" destId="{209DE3C8-C9D2-43BF-B9B9-510F61A550B7}" srcOrd="0" destOrd="0" presId="urn:microsoft.com/office/officeart/2005/8/layout/radial4"/>
    <dgm:cxn modelId="{0308BFD7-6872-4E9D-918E-3C8FD0F89BA8}" type="presOf" srcId="{D7644EC1-046D-42A7-80A3-8C8F2DC99B92}" destId="{00A3D026-0E12-4F55-93C3-D29C869333BD}" srcOrd="0" destOrd="0" presId="urn:microsoft.com/office/officeart/2005/8/layout/radial4"/>
    <dgm:cxn modelId="{8500CF71-B2E1-4D51-8B7F-2A784A42A1B7}" type="presParOf" srcId="{209DE3C8-C9D2-43BF-B9B9-510F61A550B7}" destId="{3C64DAB2-5E99-48B0-B2A6-BBCDB9E93B93}" srcOrd="0" destOrd="0" presId="urn:microsoft.com/office/officeart/2005/8/layout/radial4"/>
    <dgm:cxn modelId="{62559B41-6892-4151-BB56-1C7A58933C63}" type="presParOf" srcId="{209DE3C8-C9D2-43BF-B9B9-510F61A550B7}" destId="{29062720-5CBC-4250-97E4-47F3F5EED3CA}" srcOrd="1" destOrd="0" presId="urn:microsoft.com/office/officeart/2005/8/layout/radial4"/>
    <dgm:cxn modelId="{E679ECB5-2199-4C5D-8956-7965923A8939}" type="presParOf" srcId="{209DE3C8-C9D2-43BF-B9B9-510F61A550B7}" destId="{00A3D026-0E12-4F55-93C3-D29C869333BD}" srcOrd="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9F8CA-9213-4733-B7E1-AE488D260137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AB80C6A-105F-4418-8B72-D195590307C7}">
      <dgm:prSet phldrT="[Texte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/>
            <a:t>Complexité logicielle</a:t>
          </a:r>
        </a:p>
      </dgm:t>
    </dgm:pt>
    <dgm:pt modelId="{263E61C6-A333-4108-8DA3-42BB4F2654F1}" type="parTrans" cxnId="{FA76A23B-168B-403F-BF57-337516FA6926}">
      <dgm:prSet/>
      <dgm:spPr/>
      <dgm:t>
        <a:bodyPr/>
        <a:lstStyle/>
        <a:p>
          <a:endParaRPr lang="fr-FR"/>
        </a:p>
      </dgm:t>
    </dgm:pt>
    <dgm:pt modelId="{3D4EAC21-3E44-4AD9-B5D5-6D0A356508D0}" type="sibTrans" cxnId="{FA76A23B-168B-403F-BF57-337516FA6926}">
      <dgm:prSet/>
      <dgm:spPr/>
      <dgm:t>
        <a:bodyPr/>
        <a:lstStyle/>
        <a:p>
          <a:endParaRPr lang="fr-FR"/>
        </a:p>
      </dgm:t>
    </dgm:pt>
    <dgm:pt modelId="{6337CC5A-44BF-47D0-B74F-AC781377DBD8}">
      <dgm:prSet/>
      <dgm:spPr>
        <a:solidFill>
          <a:srgbClr val="00B050"/>
        </a:solidFill>
      </dgm:spPr>
      <dgm:t>
        <a:bodyPr/>
        <a:lstStyle/>
        <a:p>
          <a:r>
            <a:rPr lang="fr-FR"/>
            <a:t>Obligatoire</a:t>
          </a:r>
        </a:p>
      </dgm:t>
    </dgm:pt>
    <dgm:pt modelId="{2150C143-F375-4148-8A7B-6FDAA251E01F}" type="parTrans" cxnId="{A29004F2-8A32-426D-860F-7EF7070557FA}">
      <dgm:prSet/>
      <dgm:spPr/>
      <dgm:t>
        <a:bodyPr/>
        <a:lstStyle/>
        <a:p>
          <a:endParaRPr lang="fr-FR"/>
        </a:p>
      </dgm:t>
    </dgm:pt>
    <dgm:pt modelId="{D643D8AC-F554-4861-BB5D-6BE47BBE6B1A}" type="sibTrans" cxnId="{A29004F2-8A32-426D-860F-7EF7070557FA}">
      <dgm:prSet/>
      <dgm:spPr/>
      <dgm:t>
        <a:bodyPr/>
        <a:lstStyle/>
        <a:p>
          <a:endParaRPr lang="fr-FR"/>
        </a:p>
      </dgm:t>
    </dgm:pt>
    <dgm:pt modelId="{09C15F7B-FEE1-4E7A-803E-6D6FD1E72900}">
      <dgm:prSet phldrT="[Texte]"/>
      <dgm:spPr>
        <a:solidFill>
          <a:srgbClr val="00B05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/>
            <a:t>Essentielle</a:t>
          </a:r>
        </a:p>
      </dgm:t>
    </dgm:pt>
    <dgm:pt modelId="{7F7377CA-D461-4780-B9DD-3229AB47B51E}" type="parTrans" cxnId="{87D76BBE-1778-4307-9C17-8B03F80C2E71}">
      <dgm:prSet/>
      <dgm:spPr/>
      <dgm:t>
        <a:bodyPr/>
        <a:lstStyle/>
        <a:p>
          <a:endParaRPr lang="fr-FR"/>
        </a:p>
      </dgm:t>
    </dgm:pt>
    <dgm:pt modelId="{94D3881A-AC59-4B77-9730-F5F546BC352D}" type="sibTrans" cxnId="{87D76BBE-1778-4307-9C17-8B03F80C2E71}">
      <dgm:prSet/>
      <dgm:spPr/>
      <dgm:t>
        <a:bodyPr/>
        <a:lstStyle/>
        <a:p>
          <a:endParaRPr lang="fr-FR"/>
        </a:p>
      </dgm:t>
    </dgm:pt>
    <dgm:pt modelId="{C1B1C4D9-FDD3-45E4-A884-9C3EFC11103A}">
      <dgm:prSet phldrT="[Texte]"/>
      <dgm:spPr>
        <a:solidFill>
          <a:srgbClr val="00B050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/>
            <a:t>directement liée au métier</a:t>
          </a:r>
        </a:p>
      </dgm:t>
    </dgm:pt>
    <dgm:pt modelId="{5D28558A-E82A-4334-BBD2-C8D0EEF46935}" type="parTrans" cxnId="{90CA6D33-DA18-4C0E-9A37-2B9390496F05}">
      <dgm:prSet/>
      <dgm:spPr/>
      <dgm:t>
        <a:bodyPr/>
        <a:lstStyle/>
        <a:p>
          <a:endParaRPr lang="fr-FR"/>
        </a:p>
      </dgm:t>
    </dgm:pt>
    <dgm:pt modelId="{6B9BBD27-99EB-49DA-A06A-967AE0BB86DD}" type="sibTrans" cxnId="{90CA6D33-DA18-4C0E-9A37-2B9390496F05}">
      <dgm:prSet/>
      <dgm:spPr/>
      <dgm:t>
        <a:bodyPr/>
        <a:lstStyle/>
        <a:p>
          <a:endParaRPr lang="fr-FR"/>
        </a:p>
      </dgm:t>
    </dgm:pt>
    <dgm:pt modelId="{F8678637-0DA6-416D-8335-415D1DE58D83}">
      <dgm:prSet/>
      <dgm:spPr>
        <a:solidFill>
          <a:srgbClr val="00B050"/>
        </a:solidFill>
      </dgm:spPr>
      <dgm:t>
        <a:bodyPr/>
        <a:lstStyle/>
        <a:p>
          <a:r>
            <a:rPr lang="fr-FR"/>
            <a:t>nécessaire à l’usage du logiciel</a:t>
          </a:r>
        </a:p>
      </dgm:t>
    </dgm:pt>
    <dgm:pt modelId="{9264A77E-E9E3-49BB-A2FF-619CF9A6791E}" type="parTrans" cxnId="{93A48ADB-0787-40AD-9045-639B9A1C6098}">
      <dgm:prSet/>
      <dgm:spPr/>
      <dgm:t>
        <a:bodyPr/>
        <a:lstStyle/>
        <a:p>
          <a:endParaRPr lang="fr-FR"/>
        </a:p>
      </dgm:t>
    </dgm:pt>
    <dgm:pt modelId="{C83DB991-3EAE-430A-8BC4-A0A6BA3DB15F}" type="sibTrans" cxnId="{93A48ADB-0787-40AD-9045-639B9A1C6098}">
      <dgm:prSet/>
      <dgm:spPr/>
      <dgm:t>
        <a:bodyPr/>
        <a:lstStyle/>
        <a:p>
          <a:endParaRPr lang="fr-FR"/>
        </a:p>
      </dgm:t>
    </dgm:pt>
    <dgm:pt modelId="{596AFD9B-3590-4F9F-A32B-4000AFD5C4B4}">
      <dgm:prSet/>
      <dgm:spPr>
        <a:solidFill>
          <a:srgbClr val="FF0000"/>
        </a:solidFill>
      </dgm:spPr>
      <dgm:t>
        <a:bodyPr/>
        <a:lstStyle/>
        <a:p>
          <a:r>
            <a:rPr lang="fr-FR"/>
            <a:t>Accidentelle</a:t>
          </a:r>
        </a:p>
      </dgm:t>
    </dgm:pt>
    <dgm:pt modelId="{1DBC18C1-603B-4F8D-AC8B-C78B51867FB3}" type="parTrans" cxnId="{DC9427F5-FC15-4506-8DBE-1D582E94315A}">
      <dgm:prSet/>
      <dgm:spPr/>
      <dgm:t>
        <a:bodyPr/>
        <a:lstStyle/>
        <a:p>
          <a:endParaRPr lang="fr-FR"/>
        </a:p>
      </dgm:t>
    </dgm:pt>
    <dgm:pt modelId="{615EBF73-7200-446D-B182-77CF631372D4}" type="sibTrans" cxnId="{DC9427F5-FC15-4506-8DBE-1D582E94315A}">
      <dgm:prSet/>
      <dgm:spPr/>
      <dgm:t>
        <a:bodyPr/>
        <a:lstStyle/>
        <a:p>
          <a:endParaRPr lang="fr-FR"/>
        </a:p>
      </dgm:t>
    </dgm:pt>
    <dgm:pt modelId="{7CD8C5F9-023C-49BB-8C2D-377555096A37}">
      <dgm:prSet/>
      <dgm:spPr>
        <a:solidFill>
          <a:srgbClr val="FF0000"/>
        </a:solidFill>
      </dgm:spPr>
      <dgm:t>
        <a:bodyPr/>
        <a:lstStyle/>
        <a:p>
          <a:r>
            <a:rPr lang="fr-FR"/>
            <a:t>tout le reste</a:t>
          </a:r>
        </a:p>
      </dgm:t>
    </dgm:pt>
    <dgm:pt modelId="{BF2C7AAB-4ECE-468B-AAF9-F001C05E0F23}" type="parTrans" cxnId="{65E11610-3924-4C68-AF2C-E61198846885}">
      <dgm:prSet/>
      <dgm:spPr/>
      <dgm:t>
        <a:bodyPr/>
        <a:lstStyle/>
        <a:p>
          <a:endParaRPr lang="fr-FR"/>
        </a:p>
      </dgm:t>
    </dgm:pt>
    <dgm:pt modelId="{6969608D-BF94-4C47-AB80-48C04B1AF7E4}" type="sibTrans" cxnId="{65E11610-3924-4C68-AF2C-E61198846885}">
      <dgm:prSet/>
      <dgm:spPr/>
      <dgm:t>
        <a:bodyPr/>
        <a:lstStyle/>
        <a:p>
          <a:endParaRPr lang="fr-FR"/>
        </a:p>
      </dgm:t>
    </dgm:pt>
    <dgm:pt modelId="{54B5D5E0-6F69-4869-B4B5-B474183415F4}">
      <dgm:prSet/>
      <dgm:spPr>
        <a:solidFill>
          <a:srgbClr val="FF0000"/>
        </a:solidFill>
      </dgm:spPr>
      <dgm:t>
        <a:bodyPr/>
        <a:lstStyle/>
        <a:p>
          <a:r>
            <a:rPr lang="fr-FR">
              <a:solidFill>
                <a:schemeClr val="tx1"/>
              </a:solidFill>
            </a:rPr>
            <a:t>À minimiser au maximum</a:t>
          </a:r>
        </a:p>
      </dgm:t>
    </dgm:pt>
    <dgm:pt modelId="{54E5EC10-B70B-447D-B6B7-E10F7D1E4533}" type="parTrans" cxnId="{ABC6D36C-CE3A-4B60-8E77-0436DB1D3998}">
      <dgm:prSet/>
      <dgm:spPr/>
      <dgm:t>
        <a:bodyPr/>
        <a:lstStyle/>
        <a:p>
          <a:endParaRPr lang="fr-FR"/>
        </a:p>
      </dgm:t>
    </dgm:pt>
    <dgm:pt modelId="{13BFB593-76B8-405C-A800-D16C7380CCDC}" type="sibTrans" cxnId="{ABC6D36C-CE3A-4B60-8E77-0436DB1D3998}">
      <dgm:prSet/>
      <dgm:spPr/>
      <dgm:t>
        <a:bodyPr/>
        <a:lstStyle/>
        <a:p>
          <a:endParaRPr lang="fr-FR"/>
        </a:p>
      </dgm:t>
    </dgm:pt>
    <dgm:pt modelId="{CF1A4FB0-1D84-432A-A97C-7A8C1E1C7522}" type="pres">
      <dgm:prSet presAssocID="{25C9F8CA-9213-4733-B7E1-AE488D260137}" presName="composite" presStyleCnt="0">
        <dgm:presLayoutVars>
          <dgm:chMax val="1"/>
          <dgm:dir/>
          <dgm:resizeHandles val="exact"/>
        </dgm:presLayoutVars>
      </dgm:prSet>
      <dgm:spPr/>
    </dgm:pt>
    <dgm:pt modelId="{54C27254-7D7B-4E62-AAEF-6FAEAD68963E}" type="pres">
      <dgm:prSet presAssocID="{1AB80C6A-105F-4418-8B72-D195590307C7}" presName="roof" presStyleLbl="dkBgShp" presStyleIdx="0" presStyleCnt="2" custLinFactNeighborX="-5126" custLinFactNeighborY="-2320"/>
      <dgm:spPr/>
    </dgm:pt>
    <dgm:pt modelId="{D7ADE5A2-7599-4DAD-8A1A-3604769C3B4A}" type="pres">
      <dgm:prSet presAssocID="{1AB80C6A-105F-4418-8B72-D195590307C7}" presName="pillars" presStyleCnt="0"/>
      <dgm:spPr/>
    </dgm:pt>
    <dgm:pt modelId="{B838F2FC-798F-484A-B156-064C50D22DF6}" type="pres">
      <dgm:prSet presAssocID="{1AB80C6A-105F-4418-8B72-D195590307C7}" presName="pillar1" presStyleLbl="node1" presStyleIdx="0" presStyleCnt="3">
        <dgm:presLayoutVars>
          <dgm:bulletEnabled val="1"/>
        </dgm:presLayoutVars>
      </dgm:prSet>
      <dgm:spPr/>
    </dgm:pt>
    <dgm:pt modelId="{A7ABB92D-5316-455E-A82E-349211FBA0D7}" type="pres">
      <dgm:prSet presAssocID="{6337CC5A-44BF-47D0-B74F-AC781377DBD8}" presName="pillarX" presStyleLbl="node1" presStyleIdx="1" presStyleCnt="3">
        <dgm:presLayoutVars>
          <dgm:bulletEnabled val="1"/>
        </dgm:presLayoutVars>
      </dgm:prSet>
      <dgm:spPr/>
    </dgm:pt>
    <dgm:pt modelId="{E736CCF8-9758-400F-906A-0A76517365FD}" type="pres">
      <dgm:prSet presAssocID="{596AFD9B-3590-4F9F-A32B-4000AFD5C4B4}" presName="pillarX" presStyleLbl="node1" presStyleIdx="2" presStyleCnt="3">
        <dgm:presLayoutVars>
          <dgm:bulletEnabled val="1"/>
        </dgm:presLayoutVars>
      </dgm:prSet>
      <dgm:spPr/>
    </dgm:pt>
    <dgm:pt modelId="{B59D9820-DEDA-463A-B97B-075DE03FAEAA}" type="pres">
      <dgm:prSet presAssocID="{1AB80C6A-105F-4418-8B72-D195590307C7}" presName="base" presStyleLbl="dkBgShp" presStyleIdx="1" presStyleCnt="2"/>
      <dgm:spPr>
        <a:solidFill>
          <a:schemeClr val="bg1"/>
        </a:solidFill>
      </dgm:spPr>
    </dgm:pt>
  </dgm:ptLst>
  <dgm:cxnLst>
    <dgm:cxn modelId="{65E11610-3924-4C68-AF2C-E61198846885}" srcId="{596AFD9B-3590-4F9F-A32B-4000AFD5C4B4}" destId="{7CD8C5F9-023C-49BB-8C2D-377555096A37}" srcOrd="0" destOrd="0" parTransId="{BF2C7AAB-4ECE-468B-AAF9-F001C05E0F23}" sibTransId="{6969608D-BF94-4C47-AB80-48C04B1AF7E4}"/>
    <dgm:cxn modelId="{90CA6D33-DA18-4C0E-9A37-2B9390496F05}" srcId="{09C15F7B-FEE1-4E7A-803E-6D6FD1E72900}" destId="{C1B1C4D9-FDD3-45E4-A884-9C3EFC11103A}" srcOrd="0" destOrd="0" parTransId="{5D28558A-E82A-4334-BBD2-C8D0EEF46935}" sibTransId="{6B9BBD27-99EB-49DA-A06A-967AE0BB86DD}"/>
    <dgm:cxn modelId="{CC2E0C38-F67C-4C15-AFFA-0D5B0B66EE93}" type="presOf" srcId="{09C15F7B-FEE1-4E7A-803E-6D6FD1E72900}" destId="{B838F2FC-798F-484A-B156-064C50D22DF6}" srcOrd="0" destOrd="0" presId="urn:microsoft.com/office/officeart/2005/8/layout/hList3"/>
    <dgm:cxn modelId="{948C3539-26BC-41E6-B158-A558312B467C}" type="presOf" srcId="{C1B1C4D9-FDD3-45E4-A884-9C3EFC11103A}" destId="{B838F2FC-798F-484A-B156-064C50D22DF6}" srcOrd="0" destOrd="1" presId="urn:microsoft.com/office/officeart/2005/8/layout/hList3"/>
    <dgm:cxn modelId="{FA76A23B-168B-403F-BF57-337516FA6926}" srcId="{25C9F8CA-9213-4733-B7E1-AE488D260137}" destId="{1AB80C6A-105F-4418-8B72-D195590307C7}" srcOrd="0" destOrd="0" parTransId="{263E61C6-A333-4108-8DA3-42BB4F2654F1}" sibTransId="{3D4EAC21-3E44-4AD9-B5D5-6D0A356508D0}"/>
    <dgm:cxn modelId="{ABC6D36C-CE3A-4B60-8E77-0436DB1D3998}" srcId="{596AFD9B-3590-4F9F-A32B-4000AFD5C4B4}" destId="{54B5D5E0-6F69-4869-B4B5-B474183415F4}" srcOrd="1" destOrd="0" parTransId="{54E5EC10-B70B-447D-B6B7-E10F7D1E4533}" sibTransId="{13BFB593-76B8-405C-A800-D16C7380CCDC}"/>
    <dgm:cxn modelId="{A659A782-7D38-4768-973B-06F73EC8A232}" type="presOf" srcId="{596AFD9B-3590-4F9F-A32B-4000AFD5C4B4}" destId="{E736CCF8-9758-400F-906A-0A76517365FD}" srcOrd="0" destOrd="0" presId="urn:microsoft.com/office/officeart/2005/8/layout/hList3"/>
    <dgm:cxn modelId="{F5397C9A-2E81-473D-85A2-36135350A03E}" type="presOf" srcId="{54B5D5E0-6F69-4869-B4B5-B474183415F4}" destId="{E736CCF8-9758-400F-906A-0A76517365FD}" srcOrd="0" destOrd="2" presId="urn:microsoft.com/office/officeart/2005/8/layout/hList3"/>
    <dgm:cxn modelId="{38DA859A-510A-4928-9EDA-065067F9A1E9}" type="presOf" srcId="{7CD8C5F9-023C-49BB-8C2D-377555096A37}" destId="{E736CCF8-9758-400F-906A-0A76517365FD}" srcOrd="0" destOrd="1" presId="urn:microsoft.com/office/officeart/2005/8/layout/hList3"/>
    <dgm:cxn modelId="{3E01ACA2-D520-4EBD-8F9F-3049EC273387}" type="presOf" srcId="{1AB80C6A-105F-4418-8B72-D195590307C7}" destId="{54C27254-7D7B-4E62-AAEF-6FAEAD68963E}" srcOrd="0" destOrd="0" presId="urn:microsoft.com/office/officeart/2005/8/layout/hList3"/>
    <dgm:cxn modelId="{D01675BA-9FA6-40C5-AA83-2A4555C6AD33}" type="presOf" srcId="{F8678637-0DA6-416D-8335-415D1DE58D83}" destId="{A7ABB92D-5316-455E-A82E-349211FBA0D7}" srcOrd="0" destOrd="1" presId="urn:microsoft.com/office/officeart/2005/8/layout/hList3"/>
    <dgm:cxn modelId="{87D76BBE-1778-4307-9C17-8B03F80C2E71}" srcId="{1AB80C6A-105F-4418-8B72-D195590307C7}" destId="{09C15F7B-FEE1-4E7A-803E-6D6FD1E72900}" srcOrd="0" destOrd="0" parTransId="{7F7377CA-D461-4780-B9DD-3229AB47B51E}" sibTransId="{94D3881A-AC59-4B77-9730-F5F546BC352D}"/>
    <dgm:cxn modelId="{8765AABF-97D7-4388-A897-80635BB5D846}" type="presOf" srcId="{6337CC5A-44BF-47D0-B74F-AC781377DBD8}" destId="{A7ABB92D-5316-455E-A82E-349211FBA0D7}" srcOrd="0" destOrd="0" presId="urn:microsoft.com/office/officeart/2005/8/layout/hList3"/>
    <dgm:cxn modelId="{93A48ADB-0787-40AD-9045-639B9A1C6098}" srcId="{6337CC5A-44BF-47D0-B74F-AC781377DBD8}" destId="{F8678637-0DA6-416D-8335-415D1DE58D83}" srcOrd="0" destOrd="0" parTransId="{9264A77E-E9E3-49BB-A2FF-619CF9A6791E}" sibTransId="{C83DB991-3EAE-430A-8BC4-A0A6BA3DB15F}"/>
    <dgm:cxn modelId="{A29004F2-8A32-426D-860F-7EF7070557FA}" srcId="{1AB80C6A-105F-4418-8B72-D195590307C7}" destId="{6337CC5A-44BF-47D0-B74F-AC781377DBD8}" srcOrd="1" destOrd="0" parTransId="{2150C143-F375-4148-8A7B-6FDAA251E01F}" sibTransId="{D643D8AC-F554-4861-BB5D-6BE47BBE6B1A}"/>
    <dgm:cxn modelId="{DC9427F5-FC15-4506-8DBE-1D582E94315A}" srcId="{1AB80C6A-105F-4418-8B72-D195590307C7}" destId="{596AFD9B-3590-4F9F-A32B-4000AFD5C4B4}" srcOrd="2" destOrd="0" parTransId="{1DBC18C1-603B-4F8D-AC8B-C78B51867FB3}" sibTransId="{615EBF73-7200-446D-B182-77CF631372D4}"/>
    <dgm:cxn modelId="{395155FE-4A18-4454-A5C2-E3FC9BCCBF7D}" type="presOf" srcId="{25C9F8CA-9213-4733-B7E1-AE488D260137}" destId="{CF1A4FB0-1D84-432A-A97C-7A8C1E1C7522}" srcOrd="0" destOrd="0" presId="urn:microsoft.com/office/officeart/2005/8/layout/hList3"/>
    <dgm:cxn modelId="{2D6304CB-3F0E-4621-BA03-6A8188CDAAE6}" type="presParOf" srcId="{CF1A4FB0-1D84-432A-A97C-7A8C1E1C7522}" destId="{54C27254-7D7B-4E62-AAEF-6FAEAD68963E}" srcOrd="0" destOrd="0" presId="urn:microsoft.com/office/officeart/2005/8/layout/hList3"/>
    <dgm:cxn modelId="{C65D50E2-AF47-49FF-8AC8-CAC77DBBF0F2}" type="presParOf" srcId="{CF1A4FB0-1D84-432A-A97C-7A8C1E1C7522}" destId="{D7ADE5A2-7599-4DAD-8A1A-3604769C3B4A}" srcOrd="1" destOrd="0" presId="urn:microsoft.com/office/officeart/2005/8/layout/hList3"/>
    <dgm:cxn modelId="{14F54721-B673-45EF-822E-CA67B8D0200A}" type="presParOf" srcId="{D7ADE5A2-7599-4DAD-8A1A-3604769C3B4A}" destId="{B838F2FC-798F-484A-B156-064C50D22DF6}" srcOrd="0" destOrd="0" presId="urn:microsoft.com/office/officeart/2005/8/layout/hList3"/>
    <dgm:cxn modelId="{792244B0-2876-42EF-AD67-F205FFCE5FE0}" type="presParOf" srcId="{D7ADE5A2-7599-4DAD-8A1A-3604769C3B4A}" destId="{A7ABB92D-5316-455E-A82E-349211FBA0D7}" srcOrd="1" destOrd="0" presId="urn:microsoft.com/office/officeart/2005/8/layout/hList3"/>
    <dgm:cxn modelId="{F491CD1D-13E3-4F24-A95E-35618302D3C4}" type="presParOf" srcId="{D7ADE5A2-7599-4DAD-8A1A-3604769C3B4A}" destId="{E736CCF8-9758-400F-906A-0A76517365FD}" srcOrd="2" destOrd="0" presId="urn:microsoft.com/office/officeart/2005/8/layout/hList3"/>
    <dgm:cxn modelId="{15076166-B0D8-4ED3-BDEC-6D6EE1C68850}" type="presParOf" srcId="{CF1A4FB0-1D84-432A-A97C-7A8C1E1C7522}" destId="{B59D9820-DEDA-463A-B97B-075DE03FAEA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23D217-4075-44CF-A197-C449C68322E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3909181-B293-4BD9-B78B-7B3D78D1E0BF}">
      <dgm:prSet phldrT="[Texte]"/>
      <dgm:spPr>
        <a:solidFill>
          <a:srgbClr val="FF0000"/>
        </a:solidFill>
      </dgm:spPr>
      <dgm:t>
        <a:bodyPr/>
        <a:lstStyle/>
        <a:p>
          <a:r>
            <a:rPr lang="fr-FR"/>
            <a:t>Composant 1</a:t>
          </a:r>
        </a:p>
      </dgm:t>
    </dgm:pt>
    <dgm:pt modelId="{0AC166AC-3F9E-4BF8-A6B3-119974FEEAC9}" type="parTrans" cxnId="{944355E9-9E75-48DC-B796-CF2078AF3F40}">
      <dgm:prSet/>
      <dgm:spPr/>
      <dgm:t>
        <a:bodyPr/>
        <a:lstStyle/>
        <a:p>
          <a:endParaRPr lang="fr-FR"/>
        </a:p>
      </dgm:t>
    </dgm:pt>
    <dgm:pt modelId="{256713BB-17C0-4613-AA94-A6BD6AFD1157}" type="sibTrans" cxnId="{944355E9-9E75-48DC-B796-CF2078AF3F40}">
      <dgm:prSet/>
      <dgm:spPr/>
      <dgm:t>
        <a:bodyPr/>
        <a:lstStyle/>
        <a:p>
          <a:endParaRPr lang="fr-FR"/>
        </a:p>
      </dgm:t>
    </dgm:pt>
    <dgm:pt modelId="{D72F1EA4-9AB2-4AB0-A614-F94CD7F6309E}" type="asst">
      <dgm:prSet phldrT="[Texte]"/>
      <dgm:spPr/>
      <dgm:t>
        <a:bodyPr/>
        <a:lstStyle/>
        <a:p>
          <a:r>
            <a:rPr lang="fr-FR"/>
            <a:t>Composant 2</a:t>
          </a:r>
        </a:p>
      </dgm:t>
    </dgm:pt>
    <dgm:pt modelId="{BE076691-08D4-4E81-B75F-EB42513B57F7}" type="parTrans" cxnId="{BC3FD113-0313-421F-BD28-130FF67440BF}">
      <dgm:prSet/>
      <dgm:spPr/>
      <dgm:t>
        <a:bodyPr/>
        <a:lstStyle/>
        <a:p>
          <a:endParaRPr lang="fr-FR"/>
        </a:p>
      </dgm:t>
    </dgm:pt>
    <dgm:pt modelId="{A89073DA-265D-42F2-8E57-E5CBB0797CB5}" type="sibTrans" cxnId="{BC3FD113-0313-421F-BD28-130FF67440BF}">
      <dgm:prSet/>
      <dgm:spPr/>
      <dgm:t>
        <a:bodyPr/>
        <a:lstStyle/>
        <a:p>
          <a:endParaRPr lang="fr-FR"/>
        </a:p>
      </dgm:t>
    </dgm:pt>
    <dgm:pt modelId="{5524336C-B117-4AC8-9876-59CF8A0996BE}">
      <dgm:prSet phldrT="[Texte]"/>
      <dgm:spPr/>
      <dgm:t>
        <a:bodyPr/>
        <a:lstStyle/>
        <a:p>
          <a:r>
            <a:rPr lang="fr-FR"/>
            <a:t>Composant 3</a:t>
          </a:r>
        </a:p>
      </dgm:t>
    </dgm:pt>
    <dgm:pt modelId="{7A741D29-53B4-484A-ACA3-6F51A9D1B2A0}" type="parTrans" cxnId="{C419201C-326A-4A2F-8546-FBA8E84511EE}">
      <dgm:prSet/>
      <dgm:spPr/>
      <dgm:t>
        <a:bodyPr/>
        <a:lstStyle/>
        <a:p>
          <a:endParaRPr lang="fr-FR"/>
        </a:p>
      </dgm:t>
    </dgm:pt>
    <dgm:pt modelId="{4D0BC5D3-2C28-4DD5-9B96-C20FB57A0337}" type="sibTrans" cxnId="{C419201C-326A-4A2F-8546-FBA8E84511EE}">
      <dgm:prSet/>
      <dgm:spPr/>
      <dgm:t>
        <a:bodyPr/>
        <a:lstStyle/>
        <a:p>
          <a:endParaRPr lang="fr-FR"/>
        </a:p>
      </dgm:t>
    </dgm:pt>
    <dgm:pt modelId="{6A17E16C-9133-405E-B18B-77F52A1EF44F}">
      <dgm:prSet phldrT="[Texte]"/>
      <dgm:spPr/>
      <dgm:t>
        <a:bodyPr/>
        <a:lstStyle/>
        <a:p>
          <a:r>
            <a:rPr lang="fr-FR"/>
            <a:t>Composant 4</a:t>
          </a:r>
        </a:p>
      </dgm:t>
    </dgm:pt>
    <dgm:pt modelId="{AD4C16EE-976C-4E12-A763-8222872CB535}" type="parTrans" cxnId="{DEF879D5-4FC6-4544-9794-86B096214E98}">
      <dgm:prSet/>
      <dgm:spPr/>
      <dgm:t>
        <a:bodyPr/>
        <a:lstStyle/>
        <a:p>
          <a:endParaRPr lang="fr-FR"/>
        </a:p>
      </dgm:t>
    </dgm:pt>
    <dgm:pt modelId="{B68A65C2-7204-45E4-859A-1C2C2B796E52}" type="sibTrans" cxnId="{DEF879D5-4FC6-4544-9794-86B096214E98}">
      <dgm:prSet/>
      <dgm:spPr/>
      <dgm:t>
        <a:bodyPr/>
        <a:lstStyle/>
        <a:p>
          <a:endParaRPr lang="fr-FR"/>
        </a:p>
      </dgm:t>
    </dgm:pt>
    <dgm:pt modelId="{4427FC53-8CF3-40F0-AA3F-2400362D72E6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/>
            <a:t>Composant 5</a:t>
          </a:r>
        </a:p>
      </dgm:t>
    </dgm:pt>
    <dgm:pt modelId="{623A35FA-7501-456D-8FF7-09908BE69FA3}" type="parTrans" cxnId="{BC52E261-03F4-42FC-8B6B-B6C3CA3B3433}">
      <dgm:prSet/>
      <dgm:spPr/>
      <dgm:t>
        <a:bodyPr/>
        <a:lstStyle/>
        <a:p>
          <a:endParaRPr lang="fr-FR"/>
        </a:p>
      </dgm:t>
    </dgm:pt>
    <dgm:pt modelId="{F83C23D1-DCF7-4C9F-9B31-B0AA8282D916}" type="sibTrans" cxnId="{BC52E261-03F4-42FC-8B6B-B6C3CA3B3433}">
      <dgm:prSet/>
      <dgm:spPr/>
      <dgm:t>
        <a:bodyPr/>
        <a:lstStyle/>
        <a:p>
          <a:endParaRPr lang="fr-FR"/>
        </a:p>
      </dgm:t>
    </dgm:pt>
    <dgm:pt modelId="{3F28E6D1-53E3-4655-A73F-252F09C90651}">
      <dgm:prSet phldrT="[Texte]"/>
      <dgm:spPr/>
      <dgm:t>
        <a:bodyPr/>
        <a:lstStyle/>
        <a:p>
          <a:r>
            <a:rPr lang="fr-FR" dirty="0"/>
            <a:t>Composant 6</a:t>
          </a:r>
        </a:p>
      </dgm:t>
    </dgm:pt>
    <dgm:pt modelId="{3B20C050-B456-4B85-89BB-C7E5F12833E0}" type="parTrans" cxnId="{F40A389B-47AB-4F20-9094-556B8582A687}">
      <dgm:prSet/>
      <dgm:spPr/>
      <dgm:t>
        <a:bodyPr/>
        <a:lstStyle/>
        <a:p>
          <a:endParaRPr lang="fr-FR"/>
        </a:p>
      </dgm:t>
    </dgm:pt>
    <dgm:pt modelId="{B8856CF0-8796-4287-9989-3277B084C941}" type="sibTrans" cxnId="{F40A389B-47AB-4F20-9094-556B8582A687}">
      <dgm:prSet/>
      <dgm:spPr/>
      <dgm:t>
        <a:bodyPr/>
        <a:lstStyle/>
        <a:p>
          <a:endParaRPr lang="fr-FR"/>
        </a:p>
      </dgm:t>
    </dgm:pt>
    <dgm:pt modelId="{1FF2FA1E-CB6D-4636-97BD-2052E8E4C391}">
      <dgm:prSet phldrT="[Texte]"/>
      <dgm:spPr/>
      <dgm:t>
        <a:bodyPr/>
        <a:lstStyle/>
        <a:p>
          <a:r>
            <a:rPr lang="fr-FR"/>
            <a:t>Composant 7</a:t>
          </a:r>
        </a:p>
      </dgm:t>
    </dgm:pt>
    <dgm:pt modelId="{E2F68E46-184C-4911-859E-4574F59CB986}" type="parTrans" cxnId="{266D9C80-D0E5-4B67-9442-0834024CD27F}">
      <dgm:prSet/>
      <dgm:spPr/>
      <dgm:t>
        <a:bodyPr/>
        <a:lstStyle/>
        <a:p>
          <a:endParaRPr lang="fr-FR"/>
        </a:p>
      </dgm:t>
    </dgm:pt>
    <dgm:pt modelId="{DECEAB98-8BAF-4466-ABB0-DAE45A214685}" type="sibTrans" cxnId="{266D9C80-D0E5-4B67-9442-0834024CD27F}">
      <dgm:prSet/>
      <dgm:spPr/>
      <dgm:t>
        <a:bodyPr/>
        <a:lstStyle/>
        <a:p>
          <a:endParaRPr lang="fr-FR"/>
        </a:p>
      </dgm:t>
    </dgm:pt>
    <dgm:pt modelId="{BA3DC8CE-3245-451A-AAF9-85532C050E8D}">
      <dgm:prSet phldrT="[Texte]"/>
      <dgm:spPr>
        <a:solidFill>
          <a:srgbClr val="FF0000"/>
        </a:solidFill>
      </dgm:spPr>
      <dgm:t>
        <a:bodyPr/>
        <a:lstStyle/>
        <a:p>
          <a:r>
            <a:rPr lang="fr-FR" dirty="0"/>
            <a:t>Composant 8</a:t>
          </a:r>
        </a:p>
      </dgm:t>
    </dgm:pt>
    <dgm:pt modelId="{E20F0E6C-95E6-4BE6-9528-E4A01855685A}" type="parTrans" cxnId="{61FA7AFB-E393-4922-8AAA-FDCF9B41324F}">
      <dgm:prSet/>
      <dgm:spPr/>
      <dgm:t>
        <a:bodyPr/>
        <a:lstStyle/>
        <a:p>
          <a:endParaRPr lang="fr-FR"/>
        </a:p>
      </dgm:t>
    </dgm:pt>
    <dgm:pt modelId="{6CAC448E-A557-4EE8-9EA5-9B46B0281CBE}" type="sibTrans" cxnId="{61FA7AFB-E393-4922-8AAA-FDCF9B41324F}">
      <dgm:prSet/>
      <dgm:spPr/>
      <dgm:t>
        <a:bodyPr/>
        <a:lstStyle/>
        <a:p>
          <a:endParaRPr lang="fr-FR"/>
        </a:p>
      </dgm:t>
    </dgm:pt>
    <dgm:pt modelId="{0C3EBB81-815A-449B-8AFC-025A46B087A9}" type="pres">
      <dgm:prSet presAssocID="{8723D217-4075-44CF-A197-C449C68322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04B044-3152-426A-881D-7487D08BC4A0}" type="pres">
      <dgm:prSet presAssocID="{C3909181-B293-4BD9-B78B-7B3D78D1E0BF}" presName="hierRoot1" presStyleCnt="0">
        <dgm:presLayoutVars>
          <dgm:hierBranch val="init"/>
        </dgm:presLayoutVars>
      </dgm:prSet>
      <dgm:spPr/>
    </dgm:pt>
    <dgm:pt modelId="{CD52291E-79D4-446C-BEA7-846BA93E2289}" type="pres">
      <dgm:prSet presAssocID="{C3909181-B293-4BD9-B78B-7B3D78D1E0BF}" presName="rootComposite1" presStyleCnt="0"/>
      <dgm:spPr/>
    </dgm:pt>
    <dgm:pt modelId="{FC6B698D-CF93-4BA6-9494-E72FFBB32CD2}" type="pres">
      <dgm:prSet presAssocID="{C3909181-B293-4BD9-B78B-7B3D78D1E0BF}" presName="rootText1" presStyleLbl="node0" presStyleIdx="0" presStyleCnt="1">
        <dgm:presLayoutVars>
          <dgm:chPref val="3"/>
        </dgm:presLayoutVars>
      </dgm:prSet>
      <dgm:spPr/>
    </dgm:pt>
    <dgm:pt modelId="{AF03A13A-A38D-4118-A47A-190C50F8725F}" type="pres">
      <dgm:prSet presAssocID="{C3909181-B293-4BD9-B78B-7B3D78D1E0BF}" presName="rootConnector1" presStyleLbl="node1" presStyleIdx="0" presStyleCnt="0"/>
      <dgm:spPr/>
    </dgm:pt>
    <dgm:pt modelId="{951B6858-91EC-41E6-9495-E9EDF47D54A9}" type="pres">
      <dgm:prSet presAssocID="{C3909181-B293-4BD9-B78B-7B3D78D1E0BF}" presName="hierChild2" presStyleCnt="0"/>
      <dgm:spPr/>
    </dgm:pt>
    <dgm:pt modelId="{E99CC0A5-F6E8-443C-A20A-D9709E10A9A5}" type="pres">
      <dgm:prSet presAssocID="{7A741D29-53B4-484A-ACA3-6F51A9D1B2A0}" presName="Name37" presStyleLbl="parChTrans1D2" presStyleIdx="0" presStyleCnt="5"/>
      <dgm:spPr/>
    </dgm:pt>
    <dgm:pt modelId="{FB5F6D7C-76F2-43AC-B0CB-97D9384C852B}" type="pres">
      <dgm:prSet presAssocID="{5524336C-B117-4AC8-9876-59CF8A0996BE}" presName="hierRoot2" presStyleCnt="0">
        <dgm:presLayoutVars>
          <dgm:hierBranch val="init"/>
        </dgm:presLayoutVars>
      </dgm:prSet>
      <dgm:spPr/>
    </dgm:pt>
    <dgm:pt modelId="{9C0B6BED-ADDD-4E23-B96C-36E783B190E7}" type="pres">
      <dgm:prSet presAssocID="{5524336C-B117-4AC8-9876-59CF8A0996BE}" presName="rootComposite" presStyleCnt="0"/>
      <dgm:spPr/>
    </dgm:pt>
    <dgm:pt modelId="{0CE9E9AD-104C-4B48-A61D-8F4716CE26FD}" type="pres">
      <dgm:prSet presAssocID="{5524336C-B117-4AC8-9876-59CF8A0996BE}" presName="rootText" presStyleLbl="node2" presStyleIdx="0" presStyleCnt="4">
        <dgm:presLayoutVars>
          <dgm:chPref val="3"/>
        </dgm:presLayoutVars>
      </dgm:prSet>
      <dgm:spPr/>
    </dgm:pt>
    <dgm:pt modelId="{A944BBD0-36AD-4373-A716-D71F1B34167A}" type="pres">
      <dgm:prSet presAssocID="{5524336C-B117-4AC8-9876-59CF8A0996BE}" presName="rootConnector" presStyleLbl="node2" presStyleIdx="0" presStyleCnt="4"/>
      <dgm:spPr/>
    </dgm:pt>
    <dgm:pt modelId="{626A80E2-8D55-479F-A025-840EE4EB2F09}" type="pres">
      <dgm:prSet presAssocID="{5524336C-B117-4AC8-9876-59CF8A0996BE}" presName="hierChild4" presStyleCnt="0"/>
      <dgm:spPr/>
    </dgm:pt>
    <dgm:pt modelId="{D2D24D7B-FAD2-4B3D-A440-9089A2134B54}" type="pres">
      <dgm:prSet presAssocID="{5524336C-B117-4AC8-9876-59CF8A0996BE}" presName="hierChild5" presStyleCnt="0"/>
      <dgm:spPr/>
    </dgm:pt>
    <dgm:pt modelId="{2DF21F99-3E88-4A01-AD56-6DE84D591CBD}" type="pres">
      <dgm:prSet presAssocID="{AD4C16EE-976C-4E12-A763-8222872CB535}" presName="Name37" presStyleLbl="parChTrans1D2" presStyleIdx="1" presStyleCnt="5"/>
      <dgm:spPr/>
    </dgm:pt>
    <dgm:pt modelId="{1E179E48-801A-4323-865D-9F2E6D82EA1C}" type="pres">
      <dgm:prSet presAssocID="{6A17E16C-9133-405E-B18B-77F52A1EF44F}" presName="hierRoot2" presStyleCnt="0">
        <dgm:presLayoutVars>
          <dgm:hierBranch val="init"/>
        </dgm:presLayoutVars>
      </dgm:prSet>
      <dgm:spPr/>
    </dgm:pt>
    <dgm:pt modelId="{14BA8A25-CA0E-4118-886D-C21B95811775}" type="pres">
      <dgm:prSet presAssocID="{6A17E16C-9133-405E-B18B-77F52A1EF44F}" presName="rootComposite" presStyleCnt="0"/>
      <dgm:spPr/>
    </dgm:pt>
    <dgm:pt modelId="{05DECC47-788F-461D-B25F-3650DE3E169B}" type="pres">
      <dgm:prSet presAssocID="{6A17E16C-9133-405E-B18B-77F52A1EF44F}" presName="rootText" presStyleLbl="node2" presStyleIdx="1" presStyleCnt="4">
        <dgm:presLayoutVars>
          <dgm:chPref val="3"/>
        </dgm:presLayoutVars>
      </dgm:prSet>
      <dgm:spPr/>
    </dgm:pt>
    <dgm:pt modelId="{A8747F65-2A13-4BC4-85A3-1E75BC7ADADC}" type="pres">
      <dgm:prSet presAssocID="{6A17E16C-9133-405E-B18B-77F52A1EF44F}" presName="rootConnector" presStyleLbl="node2" presStyleIdx="1" presStyleCnt="4"/>
      <dgm:spPr/>
    </dgm:pt>
    <dgm:pt modelId="{AAC3E1A9-BE3B-4DEB-BE3B-3A44E962450A}" type="pres">
      <dgm:prSet presAssocID="{6A17E16C-9133-405E-B18B-77F52A1EF44F}" presName="hierChild4" presStyleCnt="0"/>
      <dgm:spPr/>
    </dgm:pt>
    <dgm:pt modelId="{D26FA9B6-AFD1-43A0-B2E4-91ECC77E9C2A}" type="pres">
      <dgm:prSet presAssocID="{6A17E16C-9133-405E-B18B-77F52A1EF44F}" presName="hierChild5" presStyleCnt="0"/>
      <dgm:spPr/>
    </dgm:pt>
    <dgm:pt modelId="{7714B210-3300-4894-B629-18B674EC11EC}" type="pres">
      <dgm:prSet presAssocID="{623A35FA-7501-456D-8FF7-09908BE69FA3}" presName="Name37" presStyleLbl="parChTrans1D2" presStyleIdx="2" presStyleCnt="5"/>
      <dgm:spPr/>
    </dgm:pt>
    <dgm:pt modelId="{C207F6F4-4199-4593-BFF7-4671AA157F13}" type="pres">
      <dgm:prSet presAssocID="{4427FC53-8CF3-40F0-AA3F-2400362D72E6}" presName="hierRoot2" presStyleCnt="0">
        <dgm:presLayoutVars>
          <dgm:hierBranch val="init"/>
        </dgm:presLayoutVars>
      </dgm:prSet>
      <dgm:spPr/>
    </dgm:pt>
    <dgm:pt modelId="{316BBFB9-29AA-4044-816A-51B625DBE5CD}" type="pres">
      <dgm:prSet presAssocID="{4427FC53-8CF3-40F0-AA3F-2400362D72E6}" presName="rootComposite" presStyleCnt="0"/>
      <dgm:spPr/>
    </dgm:pt>
    <dgm:pt modelId="{0D522A1B-A033-4D94-ACA0-C86E26E8F457}" type="pres">
      <dgm:prSet presAssocID="{4427FC53-8CF3-40F0-AA3F-2400362D72E6}" presName="rootText" presStyleLbl="node2" presStyleIdx="2" presStyleCnt="4">
        <dgm:presLayoutVars>
          <dgm:chPref val="3"/>
        </dgm:presLayoutVars>
      </dgm:prSet>
      <dgm:spPr/>
    </dgm:pt>
    <dgm:pt modelId="{4C2E0829-8FA8-450B-A6EE-BDED17F893C7}" type="pres">
      <dgm:prSet presAssocID="{4427FC53-8CF3-40F0-AA3F-2400362D72E6}" presName="rootConnector" presStyleLbl="node2" presStyleIdx="2" presStyleCnt="4"/>
      <dgm:spPr/>
    </dgm:pt>
    <dgm:pt modelId="{B9C178DA-6840-4BDA-9E67-A7CE6D17099C}" type="pres">
      <dgm:prSet presAssocID="{4427FC53-8CF3-40F0-AA3F-2400362D72E6}" presName="hierChild4" presStyleCnt="0"/>
      <dgm:spPr/>
    </dgm:pt>
    <dgm:pt modelId="{10C661DC-9C60-455C-AFC4-95A0098CE86E}" type="pres">
      <dgm:prSet presAssocID="{4427FC53-8CF3-40F0-AA3F-2400362D72E6}" presName="hierChild5" presStyleCnt="0"/>
      <dgm:spPr/>
    </dgm:pt>
    <dgm:pt modelId="{164BD6D8-1687-4CFC-88CA-1E229541E95D}" type="pres">
      <dgm:prSet presAssocID="{3B20C050-B456-4B85-89BB-C7E5F12833E0}" presName="Name37" presStyleLbl="parChTrans1D2" presStyleIdx="3" presStyleCnt="5"/>
      <dgm:spPr/>
    </dgm:pt>
    <dgm:pt modelId="{D09661D2-F481-4296-BB5B-A80EA9278FD7}" type="pres">
      <dgm:prSet presAssocID="{3F28E6D1-53E3-4655-A73F-252F09C90651}" presName="hierRoot2" presStyleCnt="0">
        <dgm:presLayoutVars>
          <dgm:hierBranch val="init"/>
        </dgm:presLayoutVars>
      </dgm:prSet>
      <dgm:spPr/>
    </dgm:pt>
    <dgm:pt modelId="{0F74C62E-5F0D-4257-A3AA-7C4B9D87201B}" type="pres">
      <dgm:prSet presAssocID="{3F28E6D1-53E3-4655-A73F-252F09C90651}" presName="rootComposite" presStyleCnt="0"/>
      <dgm:spPr/>
    </dgm:pt>
    <dgm:pt modelId="{D4F32EE3-E0B1-484E-BB8D-F8EF16A9834A}" type="pres">
      <dgm:prSet presAssocID="{3F28E6D1-53E3-4655-A73F-252F09C90651}" presName="rootText" presStyleLbl="node2" presStyleIdx="3" presStyleCnt="4">
        <dgm:presLayoutVars>
          <dgm:chPref val="3"/>
        </dgm:presLayoutVars>
      </dgm:prSet>
      <dgm:spPr/>
    </dgm:pt>
    <dgm:pt modelId="{62A02F1F-279E-498E-B6C2-24BCBB5C06B7}" type="pres">
      <dgm:prSet presAssocID="{3F28E6D1-53E3-4655-A73F-252F09C90651}" presName="rootConnector" presStyleLbl="node2" presStyleIdx="3" presStyleCnt="4"/>
      <dgm:spPr/>
    </dgm:pt>
    <dgm:pt modelId="{9F33A7AF-D681-4CB5-BFFA-0EBBAC6C43FA}" type="pres">
      <dgm:prSet presAssocID="{3F28E6D1-53E3-4655-A73F-252F09C90651}" presName="hierChild4" presStyleCnt="0"/>
      <dgm:spPr/>
    </dgm:pt>
    <dgm:pt modelId="{068BA43D-26F9-4AA5-B1C2-A178AABAFD00}" type="pres">
      <dgm:prSet presAssocID="{E2F68E46-184C-4911-859E-4574F59CB986}" presName="Name37" presStyleLbl="parChTrans1D3" presStyleIdx="0" presStyleCnt="2"/>
      <dgm:spPr/>
    </dgm:pt>
    <dgm:pt modelId="{C72DB637-E30A-4262-B7A6-965C071A0B9C}" type="pres">
      <dgm:prSet presAssocID="{1FF2FA1E-CB6D-4636-97BD-2052E8E4C391}" presName="hierRoot2" presStyleCnt="0">
        <dgm:presLayoutVars>
          <dgm:hierBranch val="init"/>
        </dgm:presLayoutVars>
      </dgm:prSet>
      <dgm:spPr/>
    </dgm:pt>
    <dgm:pt modelId="{43A8B5EC-FB40-4339-8452-550FF4B58E0B}" type="pres">
      <dgm:prSet presAssocID="{1FF2FA1E-CB6D-4636-97BD-2052E8E4C391}" presName="rootComposite" presStyleCnt="0"/>
      <dgm:spPr/>
    </dgm:pt>
    <dgm:pt modelId="{D83FE47C-CFE5-4A03-B908-2F96FCFE0371}" type="pres">
      <dgm:prSet presAssocID="{1FF2FA1E-CB6D-4636-97BD-2052E8E4C391}" presName="rootText" presStyleLbl="node3" presStyleIdx="0" presStyleCnt="2">
        <dgm:presLayoutVars>
          <dgm:chPref val="3"/>
        </dgm:presLayoutVars>
      </dgm:prSet>
      <dgm:spPr/>
    </dgm:pt>
    <dgm:pt modelId="{AD686217-E417-4B13-B272-5121DDDA810A}" type="pres">
      <dgm:prSet presAssocID="{1FF2FA1E-CB6D-4636-97BD-2052E8E4C391}" presName="rootConnector" presStyleLbl="node3" presStyleIdx="0" presStyleCnt="2"/>
      <dgm:spPr/>
    </dgm:pt>
    <dgm:pt modelId="{D243DD48-690F-43F3-904F-EBF59CEBCE96}" type="pres">
      <dgm:prSet presAssocID="{1FF2FA1E-CB6D-4636-97BD-2052E8E4C391}" presName="hierChild4" presStyleCnt="0"/>
      <dgm:spPr/>
    </dgm:pt>
    <dgm:pt modelId="{8B9089C8-BCEF-4652-B248-8429C6FA4C78}" type="pres">
      <dgm:prSet presAssocID="{1FF2FA1E-CB6D-4636-97BD-2052E8E4C391}" presName="hierChild5" presStyleCnt="0"/>
      <dgm:spPr/>
    </dgm:pt>
    <dgm:pt modelId="{FECDBC34-0C92-42D0-879D-13CC0B732D53}" type="pres">
      <dgm:prSet presAssocID="{E20F0E6C-95E6-4BE6-9528-E4A01855685A}" presName="Name37" presStyleLbl="parChTrans1D3" presStyleIdx="1" presStyleCnt="2"/>
      <dgm:spPr/>
    </dgm:pt>
    <dgm:pt modelId="{82D4D37E-37B1-4417-A86C-312D024B562B}" type="pres">
      <dgm:prSet presAssocID="{BA3DC8CE-3245-451A-AAF9-85532C050E8D}" presName="hierRoot2" presStyleCnt="0">
        <dgm:presLayoutVars>
          <dgm:hierBranch val="init"/>
        </dgm:presLayoutVars>
      </dgm:prSet>
      <dgm:spPr/>
    </dgm:pt>
    <dgm:pt modelId="{B40CE7B9-3280-4107-9D13-3D7531FAD185}" type="pres">
      <dgm:prSet presAssocID="{BA3DC8CE-3245-451A-AAF9-85532C050E8D}" presName="rootComposite" presStyleCnt="0"/>
      <dgm:spPr/>
    </dgm:pt>
    <dgm:pt modelId="{DF33AB2B-B09F-481A-808C-FA057E1FEE40}" type="pres">
      <dgm:prSet presAssocID="{BA3DC8CE-3245-451A-AAF9-85532C050E8D}" presName="rootText" presStyleLbl="node3" presStyleIdx="1" presStyleCnt="2">
        <dgm:presLayoutVars>
          <dgm:chPref val="3"/>
        </dgm:presLayoutVars>
      </dgm:prSet>
      <dgm:spPr/>
    </dgm:pt>
    <dgm:pt modelId="{BC39DCA2-0CC5-4E03-80F4-D8A575F5B6BB}" type="pres">
      <dgm:prSet presAssocID="{BA3DC8CE-3245-451A-AAF9-85532C050E8D}" presName="rootConnector" presStyleLbl="node3" presStyleIdx="1" presStyleCnt="2"/>
      <dgm:spPr/>
    </dgm:pt>
    <dgm:pt modelId="{131C509E-3B6D-49DD-8091-00E7BA3A7AE9}" type="pres">
      <dgm:prSet presAssocID="{BA3DC8CE-3245-451A-AAF9-85532C050E8D}" presName="hierChild4" presStyleCnt="0"/>
      <dgm:spPr/>
    </dgm:pt>
    <dgm:pt modelId="{6F08690D-6616-4E7F-9B23-DFB80C26381B}" type="pres">
      <dgm:prSet presAssocID="{BA3DC8CE-3245-451A-AAF9-85532C050E8D}" presName="hierChild5" presStyleCnt="0"/>
      <dgm:spPr/>
    </dgm:pt>
    <dgm:pt modelId="{86C9D890-2BDD-429E-ADE8-792D7A34F2C1}" type="pres">
      <dgm:prSet presAssocID="{3F28E6D1-53E3-4655-A73F-252F09C90651}" presName="hierChild5" presStyleCnt="0"/>
      <dgm:spPr/>
    </dgm:pt>
    <dgm:pt modelId="{E029DEA3-1412-4173-A500-6BEC72193361}" type="pres">
      <dgm:prSet presAssocID="{C3909181-B293-4BD9-B78B-7B3D78D1E0BF}" presName="hierChild3" presStyleCnt="0"/>
      <dgm:spPr/>
    </dgm:pt>
    <dgm:pt modelId="{3CD0C9A2-85A6-410A-9B6F-4E1C45E35EF6}" type="pres">
      <dgm:prSet presAssocID="{BE076691-08D4-4E81-B75F-EB42513B57F7}" presName="Name111" presStyleLbl="parChTrans1D2" presStyleIdx="4" presStyleCnt="5"/>
      <dgm:spPr/>
    </dgm:pt>
    <dgm:pt modelId="{675F7EC8-44EB-42CA-975D-FD6B63069990}" type="pres">
      <dgm:prSet presAssocID="{D72F1EA4-9AB2-4AB0-A614-F94CD7F6309E}" presName="hierRoot3" presStyleCnt="0">
        <dgm:presLayoutVars>
          <dgm:hierBranch val="init"/>
        </dgm:presLayoutVars>
      </dgm:prSet>
      <dgm:spPr/>
    </dgm:pt>
    <dgm:pt modelId="{4B3D55A1-03B3-4D36-A4DB-A35F983BC3DB}" type="pres">
      <dgm:prSet presAssocID="{D72F1EA4-9AB2-4AB0-A614-F94CD7F6309E}" presName="rootComposite3" presStyleCnt="0"/>
      <dgm:spPr/>
    </dgm:pt>
    <dgm:pt modelId="{72EA475D-CA87-43AF-8FDF-BA01E830A70D}" type="pres">
      <dgm:prSet presAssocID="{D72F1EA4-9AB2-4AB0-A614-F94CD7F6309E}" presName="rootText3" presStyleLbl="asst1" presStyleIdx="0" presStyleCnt="1">
        <dgm:presLayoutVars>
          <dgm:chPref val="3"/>
        </dgm:presLayoutVars>
      </dgm:prSet>
      <dgm:spPr/>
    </dgm:pt>
    <dgm:pt modelId="{8D89EB26-E8EA-4A0F-BCF8-C40F6C5047E7}" type="pres">
      <dgm:prSet presAssocID="{D72F1EA4-9AB2-4AB0-A614-F94CD7F6309E}" presName="rootConnector3" presStyleLbl="asst1" presStyleIdx="0" presStyleCnt="1"/>
      <dgm:spPr/>
    </dgm:pt>
    <dgm:pt modelId="{38389785-3A1D-47DA-9CCE-F58110D50C05}" type="pres">
      <dgm:prSet presAssocID="{D72F1EA4-9AB2-4AB0-A614-F94CD7F6309E}" presName="hierChild6" presStyleCnt="0"/>
      <dgm:spPr/>
    </dgm:pt>
    <dgm:pt modelId="{3604A39D-E7FF-4DD4-8B06-DE47FA20E2BD}" type="pres">
      <dgm:prSet presAssocID="{D72F1EA4-9AB2-4AB0-A614-F94CD7F6309E}" presName="hierChild7" presStyleCnt="0"/>
      <dgm:spPr/>
    </dgm:pt>
  </dgm:ptLst>
  <dgm:cxnLst>
    <dgm:cxn modelId="{FF34B800-CC6B-4073-8A29-8DF759C13ED4}" type="presOf" srcId="{3F28E6D1-53E3-4655-A73F-252F09C90651}" destId="{D4F32EE3-E0B1-484E-BB8D-F8EF16A9834A}" srcOrd="0" destOrd="0" presId="urn:microsoft.com/office/officeart/2005/8/layout/orgChart1"/>
    <dgm:cxn modelId="{BC3FD113-0313-421F-BD28-130FF67440BF}" srcId="{C3909181-B293-4BD9-B78B-7B3D78D1E0BF}" destId="{D72F1EA4-9AB2-4AB0-A614-F94CD7F6309E}" srcOrd="0" destOrd="0" parTransId="{BE076691-08D4-4E81-B75F-EB42513B57F7}" sibTransId="{A89073DA-265D-42F2-8E57-E5CBB0797CB5}"/>
    <dgm:cxn modelId="{A08F8419-930D-4315-83B6-137DC9F508D7}" type="presOf" srcId="{3B20C050-B456-4B85-89BB-C7E5F12833E0}" destId="{164BD6D8-1687-4CFC-88CA-1E229541E95D}" srcOrd="0" destOrd="0" presId="urn:microsoft.com/office/officeart/2005/8/layout/orgChart1"/>
    <dgm:cxn modelId="{C419201C-326A-4A2F-8546-FBA8E84511EE}" srcId="{C3909181-B293-4BD9-B78B-7B3D78D1E0BF}" destId="{5524336C-B117-4AC8-9876-59CF8A0996BE}" srcOrd="1" destOrd="0" parTransId="{7A741D29-53B4-484A-ACA3-6F51A9D1B2A0}" sibTransId="{4D0BC5D3-2C28-4DD5-9B96-C20FB57A0337}"/>
    <dgm:cxn modelId="{1ADA681C-6262-44DE-BFEC-58322EDEB668}" type="presOf" srcId="{E2F68E46-184C-4911-859E-4574F59CB986}" destId="{068BA43D-26F9-4AA5-B1C2-A178AABAFD00}" srcOrd="0" destOrd="0" presId="urn:microsoft.com/office/officeart/2005/8/layout/orgChart1"/>
    <dgm:cxn modelId="{58A56322-29B0-43D4-AF09-3334D980368A}" type="presOf" srcId="{BE076691-08D4-4E81-B75F-EB42513B57F7}" destId="{3CD0C9A2-85A6-410A-9B6F-4E1C45E35EF6}" srcOrd="0" destOrd="0" presId="urn:microsoft.com/office/officeart/2005/8/layout/orgChart1"/>
    <dgm:cxn modelId="{8D6BCC22-DC80-4FAA-97A1-4B460BC669F4}" type="presOf" srcId="{1FF2FA1E-CB6D-4636-97BD-2052E8E4C391}" destId="{AD686217-E417-4B13-B272-5121DDDA810A}" srcOrd="1" destOrd="0" presId="urn:microsoft.com/office/officeart/2005/8/layout/orgChart1"/>
    <dgm:cxn modelId="{EE200431-8A0E-4F42-84D4-FD0183195C0E}" type="presOf" srcId="{6A17E16C-9133-405E-B18B-77F52A1EF44F}" destId="{A8747F65-2A13-4BC4-85A3-1E75BC7ADADC}" srcOrd="1" destOrd="0" presId="urn:microsoft.com/office/officeart/2005/8/layout/orgChart1"/>
    <dgm:cxn modelId="{CE13D432-268E-468F-B63F-D6A489684801}" type="presOf" srcId="{E20F0E6C-95E6-4BE6-9528-E4A01855685A}" destId="{FECDBC34-0C92-42D0-879D-13CC0B732D53}" srcOrd="0" destOrd="0" presId="urn:microsoft.com/office/officeart/2005/8/layout/orgChart1"/>
    <dgm:cxn modelId="{14E65637-3D6A-4D0C-A11D-2DD1F85C163B}" type="presOf" srcId="{3F28E6D1-53E3-4655-A73F-252F09C90651}" destId="{62A02F1F-279E-498E-B6C2-24BCBB5C06B7}" srcOrd="1" destOrd="0" presId="urn:microsoft.com/office/officeart/2005/8/layout/orgChart1"/>
    <dgm:cxn modelId="{2910D55E-6807-489C-9F3E-8B1F2D08D8BD}" type="presOf" srcId="{623A35FA-7501-456D-8FF7-09908BE69FA3}" destId="{7714B210-3300-4894-B629-18B674EC11EC}" srcOrd="0" destOrd="0" presId="urn:microsoft.com/office/officeart/2005/8/layout/orgChart1"/>
    <dgm:cxn modelId="{1C848761-DBC3-4F75-A286-26E89B3E2439}" type="presOf" srcId="{BA3DC8CE-3245-451A-AAF9-85532C050E8D}" destId="{BC39DCA2-0CC5-4E03-80F4-D8A575F5B6BB}" srcOrd="1" destOrd="0" presId="urn:microsoft.com/office/officeart/2005/8/layout/orgChart1"/>
    <dgm:cxn modelId="{BC52E261-03F4-42FC-8B6B-B6C3CA3B3433}" srcId="{C3909181-B293-4BD9-B78B-7B3D78D1E0BF}" destId="{4427FC53-8CF3-40F0-AA3F-2400362D72E6}" srcOrd="3" destOrd="0" parTransId="{623A35FA-7501-456D-8FF7-09908BE69FA3}" sibTransId="{F83C23D1-DCF7-4C9F-9B31-B0AA8282D916}"/>
    <dgm:cxn modelId="{8B644864-F320-4EFD-9797-85CEBEBC9FC1}" type="presOf" srcId="{8723D217-4075-44CF-A197-C449C68322EE}" destId="{0C3EBB81-815A-449B-8AFC-025A46B087A9}" srcOrd="0" destOrd="0" presId="urn:microsoft.com/office/officeart/2005/8/layout/orgChart1"/>
    <dgm:cxn modelId="{998B3366-8D7F-45E3-A867-D1366C53439D}" type="presOf" srcId="{7A741D29-53B4-484A-ACA3-6F51A9D1B2A0}" destId="{E99CC0A5-F6E8-443C-A20A-D9709E10A9A5}" srcOrd="0" destOrd="0" presId="urn:microsoft.com/office/officeart/2005/8/layout/orgChart1"/>
    <dgm:cxn modelId="{F960886B-15CE-40C5-B27E-B99C862969CA}" type="presOf" srcId="{4427FC53-8CF3-40F0-AA3F-2400362D72E6}" destId="{0D522A1B-A033-4D94-ACA0-C86E26E8F457}" srcOrd="0" destOrd="0" presId="urn:microsoft.com/office/officeart/2005/8/layout/orgChart1"/>
    <dgm:cxn modelId="{3FC9076F-404A-435D-9CD3-72044D96896B}" type="presOf" srcId="{1FF2FA1E-CB6D-4636-97BD-2052E8E4C391}" destId="{D83FE47C-CFE5-4A03-B908-2F96FCFE0371}" srcOrd="0" destOrd="0" presId="urn:microsoft.com/office/officeart/2005/8/layout/orgChart1"/>
    <dgm:cxn modelId="{E121837C-496B-4CE5-8307-1A0A340BA540}" type="presOf" srcId="{6A17E16C-9133-405E-B18B-77F52A1EF44F}" destId="{05DECC47-788F-461D-B25F-3650DE3E169B}" srcOrd="0" destOrd="0" presId="urn:microsoft.com/office/officeart/2005/8/layout/orgChart1"/>
    <dgm:cxn modelId="{266D9C80-D0E5-4B67-9442-0834024CD27F}" srcId="{3F28E6D1-53E3-4655-A73F-252F09C90651}" destId="{1FF2FA1E-CB6D-4636-97BD-2052E8E4C391}" srcOrd="0" destOrd="0" parTransId="{E2F68E46-184C-4911-859E-4574F59CB986}" sibTransId="{DECEAB98-8BAF-4466-ABB0-DAE45A214685}"/>
    <dgm:cxn modelId="{C9DCC587-4F1A-4A7F-BABB-04221FD3DE37}" type="presOf" srcId="{AD4C16EE-976C-4E12-A763-8222872CB535}" destId="{2DF21F99-3E88-4A01-AD56-6DE84D591CBD}" srcOrd="0" destOrd="0" presId="urn:microsoft.com/office/officeart/2005/8/layout/orgChart1"/>
    <dgm:cxn modelId="{CEEC6891-0CEB-4D91-B79B-E4F03081A01E}" type="presOf" srcId="{C3909181-B293-4BD9-B78B-7B3D78D1E0BF}" destId="{FC6B698D-CF93-4BA6-9494-E72FFBB32CD2}" srcOrd="0" destOrd="0" presId="urn:microsoft.com/office/officeart/2005/8/layout/orgChart1"/>
    <dgm:cxn modelId="{7FBDFB94-705D-4AAE-A25A-4594FCFCACB2}" type="presOf" srcId="{D72F1EA4-9AB2-4AB0-A614-F94CD7F6309E}" destId="{72EA475D-CA87-43AF-8FDF-BA01E830A70D}" srcOrd="0" destOrd="0" presId="urn:microsoft.com/office/officeart/2005/8/layout/orgChart1"/>
    <dgm:cxn modelId="{56B81B99-BC54-4144-8001-EDA6CF0D4EBE}" type="presOf" srcId="{4427FC53-8CF3-40F0-AA3F-2400362D72E6}" destId="{4C2E0829-8FA8-450B-A6EE-BDED17F893C7}" srcOrd="1" destOrd="0" presId="urn:microsoft.com/office/officeart/2005/8/layout/orgChart1"/>
    <dgm:cxn modelId="{F40A389B-47AB-4F20-9094-556B8582A687}" srcId="{C3909181-B293-4BD9-B78B-7B3D78D1E0BF}" destId="{3F28E6D1-53E3-4655-A73F-252F09C90651}" srcOrd="4" destOrd="0" parTransId="{3B20C050-B456-4B85-89BB-C7E5F12833E0}" sibTransId="{B8856CF0-8796-4287-9989-3277B084C941}"/>
    <dgm:cxn modelId="{8823F4AC-F68E-456C-8BE7-1BDC0DEFCC92}" type="presOf" srcId="{D72F1EA4-9AB2-4AB0-A614-F94CD7F6309E}" destId="{8D89EB26-E8EA-4A0F-BCF8-C40F6C5047E7}" srcOrd="1" destOrd="0" presId="urn:microsoft.com/office/officeart/2005/8/layout/orgChart1"/>
    <dgm:cxn modelId="{F4CF22AE-0098-4054-AC9E-4E62CBBA23EA}" type="presOf" srcId="{5524336C-B117-4AC8-9876-59CF8A0996BE}" destId="{A944BBD0-36AD-4373-A716-D71F1B34167A}" srcOrd="1" destOrd="0" presId="urn:microsoft.com/office/officeart/2005/8/layout/orgChart1"/>
    <dgm:cxn modelId="{DEF879D5-4FC6-4544-9794-86B096214E98}" srcId="{C3909181-B293-4BD9-B78B-7B3D78D1E0BF}" destId="{6A17E16C-9133-405E-B18B-77F52A1EF44F}" srcOrd="2" destOrd="0" parTransId="{AD4C16EE-976C-4E12-A763-8222872CB535}" sibTransId="{B68A65C2-7204-45E4-859A-1C2C2B796E52}"/>
    <dgm:cxn modelId="{3F4D17E1-BD36-400C-9329-9C70E255260B}" type="presOf" srcId="{BA3DC8CE-3245-451A-AAF9-85532C050E8D}" destId="{DF33AB2B-B09F-481A-808C-FA057E1FEE40}" srcOrd="0" destOrd="0" presId="urn:microsoft.com/office/officeart/2005/8/layout/orgChart1"/>
    <dgm:cxn modelId="{FE61B5E5-DA4A-4F95-BD90-5E89DE05E77D}" type="presOf" srcId="{C3909181-B293-4BD9-B78B-7B3D78D1E0BF}" destId="{AF03A13A-A38D-4118-A47A-190C50F8725F}" srcOrd="1" destOrd="0" presId="urn:microsoft.com/office/officeart/2005/8/layout/orgChart1"/>
    <dgm:cxn modelId="{944355E9-9E75-48DC-B796-CF2078AF3F40}" srcId="{8723D217-4075-44CF-A197-C449C68322EE}" destId="{C3909181-B293-4BD9-B78B-7B3D78D1E0BF}" srcOrd="0" destOrd="0" parTransId="{0AC166AC-3F9E-4BF8-A6B3-119974FEEAC9}" sibTransId="{256713BB-17C0-4613-AA94-A6BD6AFD1157}"/>
    <dgm:cxn modelId="{C7826DF5-A99A-4B0D-9B86-D78F291B3A7A}" type="presOf" srcId="{5524336C-B117-4AC8-9876-59CF8A0996BE}" destId="{0CE9E9AD-104C-4B48-A61D-8F4716CE26FD}" srcOrd="0" destOrd="0" presId="urn:microsoft.com/office/officeart/2005/8/layout/orgChart1"/>
    <dgm:cxn modelId="{61FA7AFB-E393-4922-8AAA-FDCF9B41324F}" srcId="{3F28E6D1-53E3-4655-A73F-252F09C90651}" destId="{BA3DC8CE-3245-451A-AAF9-85532C050E8D}" srcOrd="1" destOrd="0" parTransId="{E20F0E6C-95E6-4BE6-9528-E4A01855685A}" sibTransId="{6CAC448E-A557-4EE8-9EA5-9B46B0281CBE}"/>
    <dgm:cxn modelId="{CC1AEABD-D8CB-4FB8-9DD5-F41EF3F76B53}" type="presParOf" srcId="{0C3EBB81-815A-449B-8AFC-025A46B087A9}" destId="{3404B044-3152-426A-881D-7487D08BC4A0}" srcOrd="0" destOrd="0" presId="urn:microsoft.com/office/officeart/2005/8/layout/orgChart1"/>
    <dgm:cxn modelId="{C21A9C1B-CC42-48DA-ABE4-0B004EAA4720}" type="presParOf" srcId="{3404B044-3152-426A-881D-7487D08BC4A0}" destId="{CD52291E-79D4-446C-BEA7-846BA93E2289}" srcOrd="0" destOrd="0" presId="urn:microsoft.com/office/officeart/2005/8/layout/orgChart1"/>
    <dgm:cxn modelId="{83CF9221-1015-428B-96C5-6C4656B5A2A6}" type="presParOf" srcId="{CD52291E-79D4-446C-BEA7-846BA93E2289}" destId="{FC6B698D-CF93-4BA6-9494-E72FFBB32CD2}" srcOrd="0" destOrd="0" presId="urn:microsoft.com/office/officeart/2005/8/layout/orgChart1"/>
    <dgm:cxn modelId="{CE8274A6-E16A-4C48-860A-A70FABA8D953}" type="presParOf" srcId="{CD52291E-79D4-446C-BEA7-846BA93E2289}" destId="{AF03A13A-A38D-4118-A47A-190C50F8725F}" srcOrd="1" destOrd="0" presId="urn:microsoft.com/office/officeart/2005/8/layout/orgChart1"/>
    <dgm:cxn modelId="{410F6EBD-BD07-4987-86E1-2A102122672D}" type="presParOf" srcId="{3404B044-3152-426A-881D-7487D08BC4A0}" destId="{951B6858-91EC-41E6-9495-E9EDF47D54A9}" srcOrd="1" destOrd="0" presId="urn:microsoft.com/office/officeart/2005/8/layout/orgChart1"/>
    <dgm:cxn modelId="{5D34680B-0EB6-4A91-8702-E36B3F0C7613}" type="presParOf" srcId="{951B6858-91EC-41E6-9495-E9EDF47D54A9}" destId="{E99CC0A5-F6E8-443C-A20A-D9709E10A9A5}" srcOrd="0" destOrd="0" presId="urn:microsoft.com/office/officeart/2005/8/layout/orgChart1"/>
    <dgm:cxn modelId="{72DA211A-093D-4996-BAB2-88EBBE36708C}" type="presParOf" srcId="{951B6858-91EC-41E6-9495-E9EDF47D54A9}" destId="{FB5F6D7C-76F2-43AC-B0CB-97D9384C852B}" srcOrd="1" destOrd="0" presId="urn:microsoft.com/office/officeart/2005/8/layout/orgChart1"/>
    <dgm:cxn modelId="{5F4E7A1F-7652-4B03-A70C-D4D020EB4C5F}" type="presParOf" srcId="{FB5F6D7C-76F2-43AC-B0CB-97D9384C852B}" destId="{9C0B6BED-ADDD-4E23-B96C-36E783B190E7}" srcOrd="0" destOrd="0" presId="urn:microsoft.com/office/officeart/2005/8/layout/orgChart1"/>
    <dgm:cxn modelId="{2B64B73F-BDF6-42EC-B14A-3CA81756DC54}" type="presParOf" srcId="{9C0B6BED-ADDD-4E23-B96C-36E783B190E7}" destId="{0CE9E9AD-104C-4B48-A61D-8F4716CE26FD}" srcOrd="0" destOrd="0" presId="urn:microsoft.com/office/officeart/2005/8/layout/orgChart1"/>
    <dgm:cxn modelId="{12BF54F6-6F10-491F-9A1E-1AD255297158}" type="presParOf" srcId="{9C0B6BED-ADDD-4E23-B96C-36E783B190E7}" destId="{A944BBD0-36AD-4373-A716-D71F1B34167A}" srcOrd="1" destOrd="0" presId="urn:microsoft.com/office/officeart/2005/8/layout/orgChart1"/>
    <dgm:cxn modelId="{EFA55071-49C9-46D8-B289-A24D0A9B8549}" type="presParOf" srcId="{FB5F6D7C-76F2-43AC-B0CB-97D9384C852B}" destId="{626A80E2-8D55-479F-A025-840EE4EB2F09}" srcOrd="1" destOrd="0" presId="urn:microsoft.com/office/officeart/2005/8/layout/orgChart1"/>
    <dgm:cxn modelId="{8D41A161-6484-4252-94A0-86435882473C}" type="presParOf" srcId="{FB5F6D7C-76F2-43AC-B0CB-97D9384C852B}" destId="{D2D24D7B-FAD2-4B3D-A440-9089A2134B54}" srcOrd="2" destOrd="0" presId="urn:microsoft.com/office/officeart/2005/8/layout/orgChart1"/>
    <dgm:cxn modelId="{0B906A29-BEC9-4D35-8174-2CD49C07F52F}" type="presParOf" srcId="{951B6858-91EC-41E6-9495-E9EDF47D54A9}" destId="{2DF21F99-3E88-4A01-AD56-6DE84D591CBD}" srcOrd="2" destOrd="0" presId="urn:microsoft.com/office/officeart/2005/8/layout/orgChart1"/>
    <dgm:cxn modelId="{E0A5F4D1-B5E6-4F4B-9134-CB4388F17F63}" type="presParOf" srcId="{951B6858-91EC-41E6-9495-E9EDF47D54A9}" destId="{1E179E48-801A-4323-865D-9F2E6D82EA1C}" srcOrd="3" destOrd="0" presId="urn:microsoft.com/office/officeart/2005/8/layout/orgChart1"/>
    <dgm:cxn modelId="{3B552762-B2B4-4CF5-B9ED-091FFFD7A3DD}" type="presParOf" srcId="{1E179E48-801A-4323-865D-9F2E6D82EA1C}" destId="{14BA8A25-CA0E-4118-886D-C21B95811775}" srcOrd="0" destOrd="0" presId="urn:microsoft.com/office/officeart/2005/8/layout/orgChart1"/>
    <dgm:cxn modelId="{FE29B91D-775C-46B7-B379-6A9F288B4849}" type="presParOf" srcId="{14BA8A25-CA0E-4118-886D-C21B95811775}" destId="{05DECC47-788F-461D-B25F-3650DE3E169B}" srcOrd="0" destOrd="0" presId="urn:microsoft.com/office/officeart/2005/8/layout/orgChart1"/>
    <dgm:cxn modelId="{A42F5B59-08D8-43DB-80AD-A4DC6F346869}" type="presParOf" srcId="{14BA8A25-CA0E-4118-886D-C21B95811775}" destId="{A8747F65-2A13-4BC4-85A3-1E75BC7ADADC}" srcOrd="1" destOrd="0" presId="urn:microsoft.com/office/officeart/2005/8/layout/orgChart1"/>
    <dgm:cxn modelId="{C1973492-F025-4421-8C45-630C153B1B81}" type="presParOf" srcId="{1E179E48-801A-4323-865D-9F2E6D82EA1C}" destId="{AAC3E1A9-BE3B-4DEB-BE3B-3A44E962450A}" srcOrd="1" destOrd="0" presId="urn:microsoft.com/office/officeart/2005/8/layout/orgChart1"/>
    <dgm:cxn modelId="{E3AC7654-2CE7-42EE-8314-6F61BF4B0318}" type="presParOf" srcId="{1E179E48-801A-4323-865D-9F2E6D82EA1C}" destId="{D26FA9B6-AFD1-43A0-B2E4-91ECC77E9C2A}" srcOrd="2" destOrd="0" presId="urn:microsoft.com/office/officeart/2005/8/layout/orgChart1"/>
    <dgm:cxn modelId="{045F5392-7411-410C-8AED-1E6EC5213D12}" type="presParOf" srcId="{951B6858-91EC-41E6-9495-E9EDF47D54A9}" destId="{7714B210-3300-4894-B629-18B674EC11EC}" srcOrd="4" destOrd="0" presId="urn:microsoft.com/office/officeart/2005/8/layout/orgChart1"/>
    <dgm:cxn modelId="{E6CA3144-01A8-4E26-9FA1-7E8B338FF1E9}" type="presParOf" srcId="{951B6858-91EC-41E6-9495-E9EDF47D54A9}" destId="{C207F6F4-4199-4593-BFF7-4671AA157F13}" srcOrd="5" destOrd="0" presId="urn:microsoft.com/office/officeart/2005/8/layout/orgChart1"/>
    <dgm:cxn modelId="{139654C4-77A6-44FA-A831-5BFAA2C5DC37}" type="presParOf" srcId="{C207F6F4-4199-4593-BFF7-4671AA157F13}" destId="{316BBFB9-29AA-4044-816A-51B625DBE5CD}" srcOrd="0" destOrd="0" presId="urn:microsoft.com/office/officeart/2005/8/layout/orgChart1"/>
    <dgm:cxn modelId="{B4054642-D2E4-4415-AAE8-94DF0481FABE}" type="presParOf" srcId="{316BBFB9-29AA-4044-816A-51B625DBE5CD}" destId="{0D522A1B-A033-4D94-ACA0-C86E26E8F457}" srcOrd="0" destOrd="0" presId="urn:microsoft.com/office/officeart/2005/8/layout/orgChart1"/>
    <dgm:cxn modelId="{805E9CA1-E085-40BF-AE3A-D82EF5726AEF}" type="presParOf" srcId="{316BBFB9-29AA-4044-816A-51B625DBE5CD}" destId="{4C2E0829-8FA8-450B-A6EE-BDED17F893C7}" srcOrd="1" destOrd="0" presId="urn:microsoft.com/office/officeart/2005/8/layout/orgChart1"/>
    <dgm:cxn modelId="{593B82FE-418C-4889-8003-DD21FF9523D3}" type="presParOf" srcId="{C207F6F4-4199-4593-BFF7-4671AA157F13}" destId="{B9C178DA-6840-4BDA-9E67-A7CE6D17099C}" srcOrd="1" destOrd="0" presId="urn:microsoft.com/office/officeart/2005/8/layout/orgChart1"/>
    <dgm:cxn modelId="{C8F5801A-CF73-47F4-A21F-DA16F5490608}" type="presParOf" srcId="{C207F6F4-4199-4593-BFF7-4671AA157F13}" destId="{10C661DC-9C60-455C-AFC4-95A0098CE86E}" srcOrd="2" destOrd="0" presId="urn:microsoft.com/office/officeart/2005/8/layout/orgChart1"/>
    <dgm:cxn modelId="{7EDE02BB-5CC5-4458-A9A4-CB3866DFA506}" type="presParOf" srcId="{951B6858-91EC-41E6-9495-E9EDF47D54A9}" destId="{164BD6D8-1687-4CFC-88CA-1E229541E95D}" srcOrd="6" destOrd="0" presId="urn:microsoft.com/office/officeart/2005/8/layout/orgChart1"/>
    <dgm:cxn modelId="{8115763B-77C9-4863-A4EA-EB1751FD0714}" type="presParOf" srcId="{951B6858-91EC-41E6-9495-E9EDF47D54A9}" destId="{D09661D2-F481-4296-BB5B-A80EA9278FD7}" srcOrd="7" destOrd="0" presId="urn:microsoft.com/office/officeart/2005/8/layout/orgChart1"/>
    <dgm:cxn modelId="{53F48A60-51E0-4206-BD0C-DB2B38500071}" type="presParOf" srcId="{D09661D2-F481-4296-BB5B-A80EA9278FD7}" destId="{0F74C62E-5F0D-4257-A3AA-7C4B9D87201B}" srcOrd="0" destOrd="0" presId="urn:microsoft.com/office/officeart/2005/8/layout/orgChart1"/>
    <dgm:cxn modelId="{99B7D8F2-731B-4261-9584-175939AEB5E3}" type="presParOf" srcId="{0F74C62E-5F0D-4257-A3AA-7C4B9D87201B}" destId="{D4F32EE3-E0B1-484E-BB8D-F8EF16A9834A}" srcOrd="0" destOrd="0" presId="urn:microsoft.com/office/officeart/2005/8/layout/orgChart1"/>
    <dgm:cxn modelId="{B8B53320-D2C1-4264-B640-89F569107594}" type="presParOf" srcId="{0F74C62E-5F0D-4257-A3AA-7C4B9D87201B}" destId="{62A02F1F-279E-498E-B6C2-24BCBB5C06B7}" srcOrd="1" destOrd="0" presId="urn:microsoft.com/office/officeart/2005/8/layout/orgChart1"/>
    <dgm:cxn modelId="{A067929C-ECCF-41BA-936A-38C8A98ED979}" type="presParOf" srcId="{D09661D2-F481-4296-BB5B-A80EA9278FD7}" destId="{9F33A7AF-D681-4CB5-BFFA-0EBBAC6C43FA}" srcOrd="1" destOrd="0" presId="urn:microsoft.com/office/officeart/2005/8/layout/orgChart1"/>
    <dgm:cxn modelId="{93E5BEB1-0E55-4634-B0B7-063D424AEF54}" type="presParOf" srcId="{9F33A7AF-D681-4CB5-BFFA-0EBBAC6C43FA}" destId="{068BA43D-26F9-4AA5-B1C2-A178AABAFD00}" srcOrd="0" destOrd="0" presId="urn:microsoft.com/office/officeart/2005/8/layout/orgChart1"/>
    <dgm:cxn modelId="{ADD34052-1FFD-440F-8E2F-E82CCAFB9C5B}" type="presParOf" srcId="{9F33A7AF-D681-4CB5-BFFA-0EBBAC6C43FA}" destId="{C72DB637-E30A-4262-B7A6-965C071A0B9C}" srcOrd="1" destOrd="0" presId="urn:microsoft.com/office/officeart/2005/8/layout/orgChart1"/>
    <dgm:cxn modelId="{8D84E7F0-1160-4379-ABB4-17F5AE216B50}" type="presParOf" srcId="{C72DB637-E30A-4262-B7A6-965C071A0B9C}" destId="{43A8B5EC-FB40-4339-8452-550FF4B58E0B}" srcOrd="0" destOrd="0" presId="urn:microsoft.com/office/officeart/2005/8/layout/orgChart1"/>
    <dgm:cxn modelId="{0BF6A922-11B1-40F6-A373-B6D806D3FA37}" type="presParOf" srcId="{43A8B5EC-FB40-4339-8452-550FF4B58E0B}" destId="{D83FE47C-CFE5-4A03-B908-2F96FCFE0371}" srcOrd="0" destOrd="0" presId="urn:microsoft.com/office/officeart/2005/8/layout/orgChart1"/>
    <dgm:cxn modelId="{663C8A97-9C86-4AD2-BE36-B77D9E9A683D}" type="presParOf" srcId="{43A8B5EC-FB40-4339-8452-550FF4B58E0B}" destId="{AD686217-E417-4B13-B272-5121DDDA810A}" srcOrd="1" destOrd="0" presId="urn:microsoft.com/office/officeart/2005/8/layout/orgChart1"/>
    <dgm:cxn modelId="{3545299A-AA15-4645-987B-5FCF75040169}" type="presParOf" srcId="{C72DB637-E30A-4262-B7A6-965C071A0B9C}" destId="{D243DD48-690F-43F3-904F-EBF59CEBCE96}" srcOrd="1" destOrd="0" presId="urn:microsoft.com/office/officeart/2005/8/layout/orgChart1"/>
    <dgm:cxn modelId="{F72BDC58-88F5-40A3-AA66-3364E98313FE}" type="presParOf" srcId="{C72DB637-E30A-4262-B7A6-965C071A0B9C}" destId="{8B9089C8-BCEF-4652-B248-8429C6FA4C78}" srcOrd="2" destOrd="0" presId="urn:microsoft.com/office/officeart/2005/8/layout/orgChart1"/>
    <dgm:cxn modelId="{D78EBFD9-82C4-420E-868C-20830E1A2C4E}" type="presParOf" srcId="{9F33A7AF-D681-4CB5-BFFA-0EBBAC6C43FA}" destId="{FECDBC34-0C92-42D0-879D-13CC0B732D53}" srcOrd="2" destOrd="0" presId="urn:microsoft.com/office/officeart/2005/8/layout/orgChart1"/>
    <dgm:cxn modelId="{114ED1E1-F901-42C3-B305-126F9D4CF306}" type="presParOf" srcId="{9F33A7AF-D681-4CB5-BFFA-0EBBAC6C43FA}" destId="{82D4D37E-37B1-4417-A86C-312D024B562B}" srcOrd="3" destOrd="0" presId="urn:microsoft.com/office/officeart/2005/8/layout/orgChart1"/>
    <dgm:cxn modelId="{31BB9163-EF56-4B76-8DDF-DE1060137EB9}" type="presParOf" srcId="{82D4D37E-37B1-4417-A86C-312D024B562B}" destId="{B40CE7B9-3280-4107-9D13-3D7531FAD185}" srcOrd="0" destOrd="0" presId="urn:microsoft.com/office/officeart/2005/8/layout/orgChart1"/>
    <dgm:cxn modelId="{2713878A-3685-47BE-8BAA-DC4B76A0E9D7}" type="presParOf" srcId="{B40CE7B9-3280-4107-9D13-3D7531FAD185}" destId="{DF33AB2B-B09F-481A-808C-FA057E1FEE40}" srcOrd="0" destOrd="0" presId="urn:microsoft.com/office/officeart/2005/8/layout/orgChart1"/>
    <dgm:cxn modelId="{B0CED568-ED2E-4A5A-AD17-0901D50CB0A7}" type="presParOf" srcId="{B40CE7B9-3280-4107-9D13-3D7531FAD185}" destId="{BC39DCA2-0CC5-4E03-80F4-D8A575F5B6BB}" srcOrd="1" destOrd="0" presId="urn:microsoft.com/office/officeart/2005/8/layout/orgChart1"/>
    <dgm:cxn modelId="{EFF9580F-704E-4F94-99E6-2DF2576A012C}" type="presParOf" srcId="{82D4D37E-37B1-4417-A86C-312D024B562B}" destId="{131C509E-3B6D-49DD-8091-00E7BA3A7AE9}" srcOrd="1" destOrd="0" presId="urn:microsoft.com/office/officeart/2005/8/layout/orgChart1"/>
    <dgm:cxn modelId="{481E0091-0203-486C-BBF9-76307809C933}" type="presParOf" srcId="{82D4D37E-37B1-4417-A86C-312D024B562B}" destId="{6F08690D-6616-4E7F-9B23-DFB80C26381B}" srcOrd="2" destOrd="0" presId="urn:microsoft.com/office/officeart/2005/8/layout/orgChart1"/>
    <dgm:cxn modelId="{60004255-5AB2-4B1C-9D6E-7EB5E97D0537}" type="presParOf" srcId="{D09661D2-F481-4296-BB5B-A80EA9278FD7}" destId="{86C9D890-2BDD-429E-ADE8-792D7A34F2C1}" srcOrd="2" destOrd="0" presId="urn:microsoft.com/office/officeart/2005/8/layout/orgChart1"/>
    <dgm:cxn modelId="{FA09333B-F76F-40C7-9A1F-7ED8DEFFCFF1}" type="presParOf" srcId="{3404B044-3152-426A-881D-7487D08BC4A0}" destId="{E029DEA3-1412-4173-A500-6BEC72193361}" srcOrd="2" destOrd="0" presId="urn:microsoft.com/office/officeart/2005/8/layout/orgChart1"/>
    <dgm:cxn modelId="{E0393223-0C9B-4607-8605-BFC38A5D166A}" type="presParOf" srcId="{E029DEA3-1412-4173-A500-6BEC72193361}" destId="{3CD0C9A2-85A6-410A-9B6F-4E1C45E35EF6}" srcOrd="0" destOrd="0" presId="urn:microsoft.com/office/officeart/2005/8/layout/orgChart1"/>
    <dgm:cxn modelId="{4879CA49-CB92-4573-9559-7579C540B407}" type="presParOf" srcId="{E029DEA3-1412-4173-A500-6BEC72193361}" destId="{675F7EC8-44EB-42CA-975D-FD6B63069990}" srcOrd="1" destOrd="0" presId="urn:microsoft.com/office/officeart/2005/8/layout/orgChart1"/>
    <dgm:cxn modelId="{EF972087-1434-453A-8309-9A0151166A19}" type="presParOf" srcId="{675F7EC8-44EB-42CA-975D-FD6B63069990}" destId="{4B3D55A1-03B3-4D36-A4DB-A35F983BC3DB}" srcOrd="0" destOrd="0" presId="urn:microsoft.com/office/officeart/2005/8/layout/orgChart1"/>
    <dgm:cxn modelId="{F9B55F58-8903-4200-B1BE-9FC13B83C756}" type="presParOf" srcId="{4B3D55A1-03B3-4D36-A4DB-A35F983BC3DB}" destId="{72EA475D-CA87-43AF-8FDF-BA01E830A70D}" srcOrd="0" destOrd="0" presId="urn:microsoft.com/office/officeart/2005/8/layout/orgChart1"/>
    <dgm:cxn modelId="{7BCC959D-124F-4D64-B77C-0AEC7CB08C7F}" type="presParOf" srcId="{4B3D55A1-03B3-4D36-A4DB-A35F983BC3DB}" destId="{8D89EB26-E8EA-4A0F-BCF8-C40F6C5047E7}" srcOrd="1" destOrd="0" presId="urn:microsoft.com/office/officeart/2005/8/layout/orgChart1"/>
    <dgm:cxn modelId="{24595828-779C-4E44-AA3E-BB3F1BE8CA5C}" type="presParOf" srcId="{675F7EC8-44EB-42CA-975D-FD6B63069990}" destId="{38389785-3A1D-47DA-9CCE-F58110D50C05}" srcOrd="1" destOrd="0" presId="urn:microsoft.com/office/officeart/2005/8/layout/orgChart1"/>
    <dgm:cxn modelId="{33903CF8-477F-49D8-AE75-AEF1BDD8DB0C}" type="presParOf" srcId="{675F7EC8-44EB-42CA-975D-FD6B63069990}" destId="{3604A39D-E7FF-4DD4-8B06-DE47FA20E2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23D217-4075-44CF-A197-C449C68322E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3909181-B293-4BD9-B78B-7B3D78D1E0BF}">
      <dgm:prSet phldrT="[Texte]"/>
      <dgm:spPr>
        <a:solidFill>
          <a:srgbClr val="00B050"/>
        </a:solidFill>
      </dgm:spPr>
      <dgm:t>
        <a:bodyPr/>
        <a:lstStyle/>
        <a:p>
          <a:r>
            <a:rPr lang="fr-FR"/>
            <a:t>Composant 1</a:t>
          </a:r>
        </a:p>
      </dgm:t>
    </dgm:pt>
    <dgm:pt modelId="{0AC166AC-3F9E-4BF8-A6B3-119974FEEAC9}" type="parTrans" cxnId="{944355E9-9E75-48DC-B796-CF2078AF3F40}">
      <dgm:prSet/>
      <dgm:spPr/>
      <dgm:t>
        <a:bodyPr/>
        <a:lstStyle/>
        <a:p>
          <a:endParaRPr lang="fr-FR"/>
        </a:p>
      </dgm:t>
    </dgm:pt>
    <dgm:pt modelId="{256713BB-17C0-4613-AA94-A6BD6AFD1157}" type="sibTrans" cxnId="{944355E9-9E75-48DC-B796-CF2078AF3F40}">
      <dgm:prSet/>
      <dgm:spPr/>
      <dgm:t>
        <a:bodyPr/>
        <a:lstStyle/>
        <a:p>
          <a:endParaRPr lang="fr-FR"/>
        </a:p>
      </dgm:t>
    </dgm:pt>
    <dgm:pt modelId="{D72F1EA4-9AB2-4AB0-A614-F94CD7F6309E}" type="asst">
      <dgm:prSet phldrT="[Texte]"/>
      <dgm:spPr/>
      <dgm:t>
        <a:bodyPr/>
        <a:lstStyle/>
        <a:p>
          <a:r>
            <a:rPr lang="fr-FR"/>
            <a:t>Composant 2</a:t>
          </a:r>
        </a:p>
      </dgm:t>
    </dgm:pt>
    <dgm:pt modelId="{BE076691-08D4-4E81-B75F-EB42513B57F7}" type="parTrans" cxnId="{BC3FD113-0313-421F-BD28-130FF67440BF}">
      <dgm:prSet/>
      <dgm:spPr/>
      <dgm:t>
        <a:bodyPr/>
        <a:lstStyle/>
        <a:p>
          <a:endParaRPr lang="fr-FR"/>
        </a:p>
      </dgm:t>
    </dgm:pt>
    <dgm:pt modelId="{A89073DA-265D-42F2-8E57-E5CBB0797CB5}" type="sibTrans" cxnId="{BC3FD113-0313-421F-BD28-130FF67440BF}">
      <dgm:prSet/>
      <dgm:spPr/>
      <dgm:t>
        <a:bodyPr/>
        <a:lstStyle/>
        <a:p>
          <a:endParaRPr lang="fr-FR"/>
        </a:p>
      </dgm:t>
    </dgm:pt>
    <dgm:pt modelId="{5524336C-B117-4AC8-9876-59CF8A0996BE}">
      <dgm:prSet phldrT="[Texte]"/>
      <dgm:spPr/>
      <dgm:t>
        <a:bodyPr/>
        <a:lstStyle/>
        <a:p>
          <a:r>
            <a:rPr lang="fr-FR"/>
            <a:t>Composant 3</a:t>
          </a:r>
        </a:p>
      </dgm:t>
    </dgm:pt>
    <dgm:pt modelId="{7A741D29-53B4-484A-ACA3-6F51A9D1B2A0}" type="parTrans" cxnId="{C419201C-326A-4A2F-8546-FBA8E84511EE}">
      <dgm:prSet/>
      <dgm:spPr/>
      <dgm:t>
        <a:bodyPr/>
        <a:lstStyle/>
        <a:p>
          <a:endParaRPr lang="fr-FR"/>
        </a:p>
      </dgm:t>
    </dgm:pt>
    <dgm:pt modelId="{4D0BC5D3-2C28-4DD5-9B96-C20FB57A0337}" type="sibTrans" cxnId="{C419201C-326A-4A2F-8546-FBA8E84511EE}">
      <dgm:prSet/>
      <dgm:spPr/>
      <dgm:t>
        <a:bodyPr/>
        <a:lstStyle/>
        <a:p>
          <a:endParaRPr lang="fr-FR"/>
        </a:p>
      </dgm:t>
    </dgm:pt>
    <dgm:pt modelId="{6A17E16C-9133-405E-B18B-77F52A1EF44F}">
      <dgm:prSet phldrT="[Texte]"/>
      <dgm:spPr/>
      <dgm:t>
        <a:bodyPr/>
        <a:lstStyle/>
        <a:p>
          <a:r>
            <a:rPr lang="fr-FR"/>
            <a:t>Composant 4</a:t>
          </a:r>
        </a:p>
      </dgm:t>
    </dgm:pt>
    <dgm:pt modelId="{AD4C16EE-976C-4E12-A763-8222872CB535}" type="parTrans" cxnId="{DEF879D5-4FC6-4544-9794-86B096214E98}">
      <dgm:prSet/>
      <dgm:spPr/>
      <dgm:t>
        <a:bodyPr/>
        <a:lstStyle/>
        <a:p>
          <a:endParaRPr lang="fr-FR"/>
        </a:p>
      </dgm:t>
    </dgm:pt>
    <dgm:pt modelId="{B68A65C2-7204-45E4-859A-1C2C2B796E52}" type="sibTrans" cxnId="{DEF879D5-4FC6-4544-9794-86B096214E98}">
      <dgm:prSet/>
      <dgm:spPr/>
      <dgm:t>
        <a:bodyPr/>
        <a:lstStyle/>
        <a:p>
          <a:endParaRPr lang="fr-FR"/>
        </a:p>
      </dgm:t>
    </dgm:pt>
    <dgm:pt modelId="{4427FC53-8CF3-40F0-AA3F-2400362D72E6}">
      <dgm:prSet phldrT="[Texte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00B050"/>
        </a:solidFill>
      </dgm:spPr>
      <dgm:t>
        <a:bodyPr/>
        <a:lstStyle/>
        <a:p>
          <a:r>
            <a:rPr lang="fr-FR"/>
            <a:t>Composant 5</a:t>
          </a:r>
        </a:p>
      </dgm:t>
    </dgm:pt>
    <dgm:pt modelId="{623A35FA-7501-456D-8FF7-09908BE69FA3}" type="parTrans" cxnId="{BC52E261-03F4-42FC-8B6B-B6C3CA3B3433}">
      <dgm:prSet/>
      <dgm:spPr/>
      <dgm:t>
        <a:bodyPr/>
        <a:lstStyle/>
        <a:p>
          <a:endParaRPr lang="fr-FR"/>
        </a:p>
      </dgm:t>
    </dgm:pt>
    <dgm:pt modelId="{F83C23D1-DCF7-4C9F-9B31-B0AA8282D916}" type="sibTrans" cxnId="{BC52E261-03F4-42FC-8B6B-B6C3CA3B3433}">
      <dgm:prSet/>
      <dgm:spPr/>
      <dgm:t>
        <a:bodyPr/>
        <a:lstStyle/>
        <a:p>
          <a:endParaRPr lang="fr-FR"/>
        </a:p>
      </dgm:t>
    </dgm:pt>
    <dgm:pt modelId="{3F28E6D1-53E3-4655-A73F-252F09C90651}">
      <dgm:prSet phldrT="[Texte]"/>
      <dgm:spPr/>
      <dgm:t>
        <a:bodyPr/>
        <a:lstStyle/>
        <a:p>
          <a:r>
            <a:rPr lang="fr-FR"/>
            <a:t>Composant 6</a:t>
          </a:r>
        </a:p>
      </dgm:t>
    </dgm:pt>
    <dgm:pt modelId="{3B20C050-B456-4B85-89BB-C7E5F12833E0}" type="parTrans" cxnId="{F40A389B-47AB-4F20-9094-556B8582A687}">
      <dgm:prSet/>
      <dgm:spPr/>
      <dgm:t>
        <a:bodyPr/>
        <a:lstStyle/>
        <a:p>
          <a:endParaRPr lang="fr-FR"/>
        </a:p>
      </dgm:t>
    </dgm:pt>
    <dgm:pt modelId="{B8856CF0-8796-4287-9989-3277B084C941}" type="sibTrans" cxnId="{F40A389B-47AB-4F20-9094-556B8582A687}">
      <dgm:prSet/>
      <dgm:spPr/>
      <dgm:t>
        <a:bodyPr/>
        <a:lstStyle/>
        <a:p>
          <a:endParaRPr lang="fr-FR"/>
        </a:p>
      </dgm:t>
    </dgm:pt>
    <dgm:pt modelId="{1FF2FA1E-CB6D-4636-97BD-2052E8E4C391}">
      <dgm:prSet phldrT="[Texte]"/>
      <dgm:spPr/>
      <dgm:t>
        <a:bodyPr/>
        <a:lstStyle/>
        <a:p>
          <a:r>
            <a:rPr lang="fr-FR"/>
            <a:t>Composant 7</a:t>
          </a:r>
        </a:p>
      </dgm:t>
    </dgm:pt>
    <dgm:pt modelId="{E2F68E46-184C-4911-859E-4574F59CB986}" type="parTrans" cxnId="{266D9C80-D0E5-4B67-9442-0834024CD27F}">
      <dgm:prSet/>
      <dgm:spPr/>
      <dgm:t>
        <a:bodyPr/>
        <a:lstStyle/>
        <a:p>
          <a:endParaRPr lang="fr-FR"/>
        </a:p>
      </dgm:t>
    </dgm:pt>
    <dgm:pt modelId="{DECEAB98-8BAF-4466-ABB0-DAE45A214685}" type="sibTrans" cxnId="{266D9C80-D0E5-4B67-9442-0834024CD27F}">
      <dgm:prSet/>
      <dgm:spPr/>
      <dgm:t>
        <a:bodyPr/>
        <a:lstStyle/>
        <a:p>
          <a:endParaRPr lang="fr-FR"/>
        </a:p>
      </dgm:t>
    </dgm:pt>
    <dgm:pt modelId="{BA3DC8CE-3245-451A-AAF9-85532C050E8D}">
      <dgm:prSet phldrT="[Texte]"/>
      <dgm:spPr>
        <a:solidFill>
          <a:srgbClr val="00B050"/>
        </a:solidFill>
      </dgm:spPr>
      <dgm:t>
        <a:bodyPr/>
        <a:lstStyle/>
        <a:p>
          <a:r>
            <a:rPr lang="fr-FR"/>
            <a:t>Composant 8</a:t>
          </a:r>
        </a:p>
      </dgm:t>
    </dgm:pt>
    <dgm:pt modelId="{E20F0E6C-95E6-4BE6-9528-E4A01855685A}" type="parTrans" cxnId="{61FA7AFB-E393-4922-8AAA-FDCF9B41324F}">
      <dgm:prSet/>
      <dgm:spPr/>
      <dgm:t>
        <a:bodyPr/>
        <a:lstStyle/>
        <a:p>
          <a:endParaRPr lang="fr-FR"/>
        </a:p>
      </dgm:t>
    </dgm:pt>
    <dgm:pt modelId="{6CAC448E-A557-4EE8-9EA5-9B46B0281CBE}" type="sibTrans" cxnId="{61FA7AFB-E393-4922-8AAA-FDCF9B41324F}">
      <dgm:prSet/>
      <dgm:spPr/>
      <dgm:t>
        <a:bodyPr/>
        <a:lstStyle/>
        <a:p>
          <a:endParaRPr lang="fr-FR"/>
        </a:p>
      </dgm:t>
    </dgm:pt>
    <dgm:pt modelId="{0C3EBB81-815A-449B-8AFC-025A46B087A9}" type="pres">
      <dgm:prSet presAssocID="{8723D217-4075-44CF-A197-C449C68322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404B044-3152-426A-881D-7487D08BC4A0}" type="pres">
      <dgm:prSet presAssocID="{C3909181-B293-4BD9-B78B-7B3D78D1E0BF}" presName="hierRoot1" presStyleCnt="0">
        <dgm:presLayoutVars>
          <dgm:hierBranch val="init"/>
        </dgm:presLayoutVars>
      </dgm:prSet>
      <dgm:spPr/>
    </dgm:pt>
    <dgm:pt modelId="{CD52291E-79D4-446C-BEA7-846BA93E2289}" type="pres">
      <dgm:prSet presAssocID="{C3909181-B293-4BD9-B78B-7B3D78D1E0BF}" presName="rootComposite1" presStyleCnt="0"/>
      <dgm:spPr/>
    </dgm:pt>
    <dgm:pt modelId="{FC6B698D-CF93-4BA6-9494-E72FFBB32CD2}" type="pres">
      <dgm:prSet presAssocID="{C3909181-B293-4BD9-B78B-7B3D78D1E0BF}" presName="rootText1" presStyleLbl="node0" presStyleIdx="0" presStyleCnt="1">
        <dgm:presLayoutVars>
          <dgm:chPref val="3"/>
        </dgm:presLayoutVars>
      </dgm:prSet>
      <dgm:spPr/>
    </dgm:pt>
    <dgm:pt modelId="{AF03A13A-A38D-4118-A47A-190C50F8725F}" type="pres">
      <dgm:prSet presAssocID="{C3909181-B293-4BD9-B78B-7B3D78D1E0BF}" presName="rootConnector1" presStyleLbl="node1" presStyleIdx="0" presStyleCnt="0"/>
      <dgm:spPr/>
    </dgm:pt>
    <dgm:pt modelId="{951B6858-91EC-41E6-9495-E9EDF47D54A9}" type="pres">
      <dgm:prSet presAssocID="{C3909181-B293-4BD9-B78B-7B3D78D1E0BF}" presName="hierChild2" presStyleCnt="0"/>
      <dgm:spPr/>
    </dgm:pt>
    <dgm:pt modelId="{E99CC0A5-F6E8-443C-A20A-D9709E10A9A5}" type="pres">
      <dgm:prSet presAssocID="{7A741D29-53B4-484A-ACA3-6F51A9D1B2A0}" presName="Name37" presStyleLbl="parChTrans1D2" presStyleIdx="0" presStyleCnt="5"/>
      <dgm:spPr/>
    </dgm:pt>
    <dgm:pt modelId="{FB5F6D7C-76F2-43AC-B0CB-97D9384C852B}" type="pres">
      <dgm:prSet presAssocID="{5524336C-B117-4AC8-9876-59CF8A0996BE}" presName="hierRoot2" presStyleCnt="0">
        <dgm:presLayoutVars>
          <dgm:hierBranch val="init"/>
        </dgm:presLayoutVars>
      </dgm:prSet>
      <dgm:spPr/>
    </dgm:pt>
    <dgm:pt modelId="{9C0B6BED-ADDD-4E23-B96C-36E783B190E7}" type="pres">
      <dgm:prSet presAssocID="{5524336C-B117-4AC8-9876-59CF8A0996BE}" presName="rootComposite" presStyleCnt="0"/>
      <dgm:spPr/>
    </dgm:pt>
    <dgm:pt modelId="{0CE9E9AD-104C-4B48-A61D-8F4716CE26FD}" type="pres">
      <dgm:prSet presAssocID="{5524336C-B117-4AC8-9876-59CF8A0996BE}" presName="rootText" presStyleLbl="node2" presStyleIdx="0" presStyleCnt="4">
        <dgm:presLayoutVars>
          <dgm:chPref val="3"/>
        </dgm:presLayoutVars>
      </dgm:prSet>
      <dgm:spPr/>
    </dgm:pt>
    <dgm:pt modelId="{A944BBD0-36AD-4373-A716-D71F1B34167A}" type="pres">
      <dgm:prSet presAssocID="{5524336C-B117-4AC8-9876-59CF8A0996BE}" presName="rootConnector" presStyleLbl="node2" presStyleIdx="0" presStyleCnt="4"/>
      <dgm:spPr/>
    </dgm:pt>
    <dgm:pt modelId="{626A80E2-8D55-479F-A025-840EE4EB2F09}" type="pres">
      <dgm:prSet presAssocID="{5524336C-B117-4AC8-9876-59CF8A0996BE}" presName="hierChild4" presStyleCnt="0"/>
      <dgm:spPr/>
    </dgm:pt>
    <dgm:pt modelId="{D2D24D7B-FAD2-4B3D-A440-9089A2134B54}" type="pres">
      <dgm:prSet presAssocID="{5524336C-B117-4AC8-9876-59CF8A0996BE}" presName="hierChild5" presStyleCnt="0"/>
      <dgm:spPr/>
    </dgm:pt>
    <dgm:pt modelId="{2DF21F99-3E88-4A01-AD56-6DE84D591CBD}" type="pres">
      <dgm:prSet presAssocID="{AD4C16EE-976C-4E12-A763-8222872CB535}" presName="Name37" presStyleLbl="parChTrans1D2" presStyleIdx="1" presStyleCnt="5"/>
      <dgm:spPr/>
    </dgm:pt>
    <dgm:pt modelId="{1E179E48-801A-4323-865D-9F2E6D82EA1C}" type="pres">
      <dgm:prSet presAssocID="{6A17E16C-9133-405E-B18B-77F52A1EF44F}" presName="hierRoot2" presStyleCnt="0">
        <dgm:presLayoutVars>
          <dgm:hierBranch val="init"/>
        </dgm:presLayoutVars>
      </dgm:prSet>
      <dgm:spPr/>
    </dgm:pt>
    <dgm:pt modelId="{14BA8A25-CA0E-4118-886D-C21B95811775}" type="pres">
      <dgm:prSet presAssocID="{6A17E16C-9133-405E-B18B-77F52A1EF44F}" presName="rootComposite" presStyleCnt="0"/>
      <dgm:spPr/>
    </dgm:pt>
    <dgm:pt modelId="{05DECC47-788F-461D-B25F-3650DE3E169B}" type="pres">
      <dgm:prSet presAssocID="{6A17E16C-9133-405E-B18B-77F52A1EF44F}" presName="rootText" presStyleLbl="node2" presStyleIdx="1" presStyleCnt="4">
        <dgm:presLayoutVars>
          <dgm:chPref val="3"/>
        </dgm:presLayoutVars>
      </dgm:prSet>
      <dgm:spPr/>
    </dgm:pt>
    <dgm:pt modelId="{A8747F65-2A13-4BC4-85A3-1E75BC7ADADC}" type="pres">
      <dgm:prSet presAssocID="{6A17E16C-9133-405E-B18B-77F52A1EF44F}" presName="rootConnector" presStyleLbl="node2" presStyleIdx="1" presStyleCnt="4"/>
      <dgm:spPr/>
    </dgm:pt>
    <dgm:pt modelId="{AAC3E1A9-BE3B-4DEB-BE3B-3A44E962450A}" type="pres">
      <dgm:prSet presAssocID="{6A17E16C-9133-405E-B18B-77F52A1EF44F}" presName="hierChild4" presStyleCnt="0"/>
      <dgm:spPr/>
    </dgm:pt>
    <dgm:pt modelId="{D26FA9B6-AFD1-43A0-B2E4-91ECC77E9C2A}" type="pres">
      <dgm:prSet presAssocID="{6A17E16C-9133-405E-B18B-77F52A1EF44F}" presName="hierChild5" presStyleCnt="0"/>
      <dgm:spPr/>
    </dgm:pt>
    <dgm:pt modelId="{7714B210-3300-4894-B629-18B674EC11EC}" type="pres">
      <dgm:prSet presAssocID="{623A35FA-7501-456D-8FF7-09908BE69FA3}" presName="Name37" presStyleLbl="parChTrans1D2" presStyleIdx="2" presStyleCnt="5"/>
      <dgm:spPr/>
    </dgm:pt>
    <dgm:pt modelId="{C207F6F4-4199-4593-BFF7-4671AA157F13}" type="pres">
      <dgm:prSet presAssocID="{4427FC53-8CF3-40F0-AA3F-2400362D72E6}" presName="hierRoot2" presStyleCnt="0">
        <dgm:presLayoutVars>
          <dgm:hierBranch val="init"/>
        </dgm:presLayoutVars>
      </dgm:prSet>
      <dgm:spPr/>
    </dgm:pt>
    <dgm:pt modelId="{316BBFB9-29AA-4044-816A-51B625DBE5CD}" type="pres">
      <dgm:prSet presAssocID="{4427FC53-8CF3-40F0-AA3F-2400362D72E6}" presName="rootComposite" presStyleCnt="0"/>
      <dgm:spPr/>
    </dgm:pt>
    <dgm:pt modelId="{0D522A1B-A033-4D94-ACA0-C86E26E8F457}" type="pres">
      <dgm:prSet presAssocID="{4427FC53-8CF3-40F0-AA3F-2400362D72E6}" presName="rootText" presStyleLbl="node2" presStyleIdx="2" presStyleCnt="4">
        <dgm:presLayoutVars>
          <dgm:chPref val="3"/>
        </dgm:presLayoutVars>
      </dgm:prSet>
      <dgm:spPr/>
    </dgm:pt>
    <dgm:pt modelId="{4C2E0829-8FA8-450B-A6EE-BDED17F893C7}" type="pres">
      <dgm:prSet presAssocID="{4427FC53-8CF3-40F0-AA3F-2400362D72E6}" presName="rootConnector" presStyleLbl="node2" presStyleIdx="2" presStyleCnt="4"/>
      <dgm:spPr/>
    </dgm:pt>
    <dgm:pt modelId="{B9C178DA-6840-4BDA-9E67-A7CE6D17099C}" type="pres">
      <dgm:prSet presAssocID="{4427FC53-8CF3-40F0-AA3F-2400362D72E6}" presName="hierChild4" presStyleCnt="0"/>
      <dgm:spPr/>
    </dgm:pt>
    <dgm:pt modelId="{10C661DC-9C60-455C-AFC4-95A0098CE86E}" type="pres">
      <dgm:prSet presAssocID="{4427FC53-8CF3-40F0-AA3F-2400362D72E6}" presName="hierChild5" presStyleCnt="0"/>
      <dgm:spPr/>
    </dgm:pt>
    <dgm:pt modelId="{164BD6D8-1687-4CFC-88CA-1E229541E95D}" type="pres">
      <dgm:prSet presAssocID="{3B20C050-B456-4B85-89BB-C7E5F12833E0}" presName="Name37" presStyleLbl="parChTrans1D2" presStyleIdx="3" presStyleCnt="5"/>
      <dgm:spPr/>
    </dgm:pt>
    <dgm:pt modelId="{D09661D2-F481-4296-BB5B-A80EA9278FD7}" type="pres">
      <dgm:prSet presAssocID="{3F28E6D1-53E3-4655-A73F-252F09C90651}" presName="hierRoot2" presStyleCnt="0">
        <dgm:presLayoutVars>
          <dgm:hierBranch val="init"/>
        </dgm:presLayoutVars>
      </dgm:prSet>
      <dgm:spPr/>
    </dgm:pt>
    <dgm:pt modelId="{0F74C62E-5F0D-4257-A3AA-7C4B9D87201B}" type="pres">
      <dgm:prSet presAssocID="{3F28E6D1-53E3-4655-A73F-252F09C90651}" presName="rootComposite" presStyleCnt="0"/>
      <dgm:spPr/>
    </dgm:pt>
    <dgm:pt modelId="{D4F32EE3-E0B1-484E-BB8D-F8EF16A9834A}" type="pres">
      <dgm:prSet presAssocID="{3F28E6D1-53E3-4655-A73F-252F09C90651}" presName="rootText" presStyleLbl="node2" presStyleIdx="3" presStyleCnt="4">
        <dgm:presLayoutVars>
          <dgm:chPref val="3"/>
        </dgm:presLayoutVars>
      </dgm:prSet>
      <dgm:spPr/>
    </dgm:pt>
    <dgm:pt modelId="{62A02F1F-279E-498E-B6C2-24BCBB5C06B7}" type="pres">
      <dgm:prSet presAssocID="{3F28E6D1-53E3-4655-A73F-252F09C90651}" presName="rootConnector" presStyleLbl="node2" presStyleIdx="3" presStyleCnt="4"/>
      <dgm:spPr/>
    </dgm:pt>
    <dgm:pt modelId="{9F33A7AF-D681-4CB5-BFFA-0EBBAC6C43FA}" type="pres">
      <dgm:prSet presAssocID="{3F28E6D1-53E3-4655-A73F-252F09C90651}" presName="hierChild4" presStyleCnt="0"/>
      <dgm:spPr/>
    </dgm:pt>
    <dgm:pt modelId="{068BA43D-26F9-4AA5-B1C2-A178AABAFD00}" type="pres">
      <dgm:prSet presAssocID="{E2F68E46-184C-4911-859E-4574F59CB986}" presName="Name37" presStyleLbl="parChTrans1D3" presStyleIdx="0" presStyleCnt="2"/>
      <dgm:spPr/>
    </dgm:pt>
    <dgm:pt modelId="{C72DB637-E30A-4262-B7A6-965C071A0B9C}" type="pres">
      <dgm:prSet presAssocID="{1FF2FA1E-CB6D-4636-97BD-2052E8E4C391}" presName="hierRoot2" presStyleCnt="0">
        <dgm:presLayoutVars>
          <dgm:hierBranch val="init"/>
        </dgm:presLayoutVars>
      </dgm:prSet>
      <dgm:spPr/>
    </dgm:pt>
    <dgm:pt modelId="{43A8B5EC-FB40-4339-8452-550FF4B58E0B}" type="pres">
      <dgm:prSet presAssocID="{1FF2FA1E-CB6D-4636-97BD-2052E8E4C391}" presName="rootComposite" presStyleCnt="0"/>
      <dgm:spPr/>
    </dgm:pt>
    <dgm:pt modelId="{D83FE47C-CFE5-4A03-B908-2F96FCFE0371}" type="pres">
      <dgm:prSet presAssocID="{1FF2FA1E-CB6D-4636-97BD-2052E8E4C391}" presName="rootText" presStyleLbl="node3" presStyleIdx="0" presStyleCnt="2">
        <dgm:presLayoutVars>
          <dgm:chPref val="3"/>
        </dgm:presLayoutVars>
      </dgm:prSet>
      <dgm:spPr/>
    </dgm:pt>
    <dgm:pt modelId="{AD686217-E417-4B13-B272-5121DDDA810A}" type="pres">
      <dgm:prSet presAssocID="{1FF2FA1E-CB6D-4636-97BD-2052E8E4C391}" presName="rootConnector" presStyleLbl="node3" presStyleIdx="0" presStyleCnt="2"/>
      <dgm:spPr/>
    </dgm:pt>
    <dgm:pt modelId="{D243DD48-690F-43F3-904F-EBF59CEBCE96}" type="pres">
      <dgm:prSet presAssocID="{1FF2FA1E-CB6D-4636-97BD-2052E8E4C391}" presName="hierChild4" presStyleCnt="0"/>
      <dgm:spPr/>
    </dgm:pt>
    <dgm:pt modelId="{8B9089C8-BCEF-4652-B248-8429C6FA4C78}" type="pres">
      <dgm:prSet presAssocID="{1FF2FA1E-CB6D-4636-97BD-2052E8E4C391}" presName="hierChild5" presStyleCnt="0"/>
      <dgm:spPr/>
    </dgm:pt>
    <dgm:pt modelId="{FECDBC34-0C92-42D0-879D-13CC0B732D53}" type="pres">
      <dgm:prSet presAssocID="{E20F0E6C-95E6-4BE6-9528-E4A01855685A}" presName="Name37" presStyleLbl="parChTrans1D3" presStyleIdx="1" presStyleCnt="2"/>
      <dgm:spPr/>
    </dgm:pt>
    <dgm:pt modelId="{82D4D37E-37B1-4417-A86C-312D024B562B}" type="pres">
      <dgm:prSet presAssocID="{BA3DC8CE-3245-451A-AAF9-85532C050E8D}" presName="hierRoot2" presStyleCnt="0">
        <dgm:presLayoutVars>
          <dgm:hierBranch val="init"/>
        </dgm:presLayoutVars>
      </dgm:prSet>
      <dgm:spPr/>
    </dgm:pt>
    <dgm:pt modelId="{B40CE7B9-3280-4107-9D13-3D7531FAD185}" type="pres">
      <dgm:prSet presAssocID="{BA3DC8CE-3245-451A-AAF9-85532C050E8D}" presName="rootComposite" presStyleCnt="0"/>
      <dgm:spPr/>
    </dgm:pt>
    <dgm:pt modelId="{DF33AB2B-B09F-481A-808C-FA057E1FEE40}" type="pres">
      <dgm:prSet presAssocID="{BA3DC8CE-3245-451A-AAF9-85532C050E8D}" presName="rootText" presStyleLbl="node3" presStyleIdx="1" presStyleCnt="2">
        <dgm:presLayoutVars>
          <dgm:chPref val="3"/>
        </dgm:presLayoutVars>
      </dgm:prSet>
      <dgm:spPr/>
    </dgm:pt>
    <dgm:pt modelId="{BC39DCA2-0CC5-4E03-80F4-D8A575F5B6BB}" type="pres">
      <dgm:prSet presAssocID="{BA3DC8CE-3245-451A-AAF9-85532C050E8D}" presName="rootConnector" presStyleLbl="node3" presStyleIdx="1" presStyleCnt="2"/>
      <dgm:spPr/>
    </dgm:pt>
    <dgm:pt modelId="{131C509E-3B6D-49DD-8091-00E7BA3A7AE9}" type="pres">
      <dgm:prSet presAssocID="{BA3DC8CE-3245-451A-AAF9-85532C050E8D}" presName="hierChild4" presStyleCnt="0"/>
      <dgm:spPr/>
    </dgm:pt>
    <dgm:pt modelId="{6F08690D-6616-4E7F-9B23-DFB80C26381B}" type="pres">
      <dgm:prSet presAssocID="{BA3DC8CE-3245-451A-AAF9-85532C050E8D}" presName="hierChild5" presStyleCnt="0"/>
      <dgm:spPr/>
    </dgm:pt>
    <dgm:pt modelId="{86C9D890-2BDD-429E-ADE8-792D7A34F2C1}" type="pres">
      <dgm:prSet presAssocID="{3F28E6D1-53E3-4655-A73F-252F09C90651}" presName="hierChild5" presStyleCnt="0"/>
      <dgm:spPr/>
    </dgm:pt>
    <dgm:pt modelId="{E029DEA3-1412-4173-A500-6BEC72193361}" type="pres">
      <dgm:prSet presAssocID="{C3909181-B293-4BD9-B78B-7B3D78D1E0BF}" presName="hierChild3" presStyleCnt="0"/>
      <dgm:spPr/>
    </dgm:pt>
    <dgm:pt modelId="{3CD0C9A2-85A6-410A-9B6F-4E1C45E35EF6}" type="pres">
      <dgm:prSet presAssocID="{BE076691-08D4-4E81-B75F-EB42513B57F7}" presName="Name111" presStyleLbl="parChTrans1D2" presStyleIdx="4" presStyleCnt="5"/>
      <dgm:spPr/>
    </dgm:pt>
    <dgm:pt modelId="{675F7EC8-44EB-42CA-975D-FD6B63069990}" type="pres">
      <dgm:prSet presAssocID="{D72F1EA4-9AB2-4AB0-A614-F94CD7F6309E}" presName="hierRoot3" presStyleCnt="0">
        <dgm:presLayoutVars>
          <dgm:hierBranch val="init"/>
        </dgm:presLayoutVars>
      </dgm:prSet>
      <dgm:spPr/>
    </dgm:pt>
    <dgm:pt modelId="{4B3D55A1-03B3-4D36-A4DB-A35F983BC3DB}" type="pres">
      <dgm:prSet presAssocID="{D72F1EA4-9AB2-4AB0-A614-F94CD7F6309E}" presName="rootComposite3" presStyleCnt="0"/>
      <dgm:spPr/>
    </dgm:pt>
    <dgm:pt modelId="{72EA475D-CA87-43AF-8FDF-BA01E830A70D}" type="pres">
      <dgm:prSet presAssocID="{D72F1EA4-9AB2-4AB0-A614-F94CD7F6309E}" presName="rootText3" presStyleLbl="asst1" presStyleIdx="0" presStyleCnt="1">
        <dgm:presLayoutVars>
          <dgm:chPref val="3"/>
        </dgm:presLayoutVars>
      </dgm:prSet>
      <dgm:spPr/>
    </dgm:pt>
    <dgm:pt modelId="{8D89EB26-E8EA-4A0F-BCF8-C40F6C5047E7}" type="pres">
      <dgm:prSet presAssocID="{D72F1EA4-9AB2-4AB0-A614-F94CD7F6309E}" presName="rootConnector3" presStyleLbl="asst1" presStyleIdx="0" presStyleCnt="1"/>
      <dgm:spPr/>
    </dgm:pt>
    <dgm:pt modelId="{38389785-3A1D-47DA-9CCE-F58110D50C05}" type="pres">
      <dgm:prSet presAssocID="{D72F1EA4-9AB2-4AB0-A614-F94CD7F6309E}" presName="hierChild6" presStyleCnt="0"/>
      <dgm:spPr/>
    </dgm:pt>
    <dgm:pt modelId="{3604A39D-E7FF-4DD4-8B06-DE47FA20E2BD}" type="pres">
      <dgm:prSet presAssocID="{D72F1EA4-9AB2-4AB0-A614-F94CD7F6309E}" presName="hierChild7" presStyleCnt="0"/>
      <dgm:spPr/>
    </dgm:pt>
  </dgm:ptLst>
  <dgm:cxnLst>
    <dgm:cxn modelId="{FF34B800-CC6B-4073-8A29-8DF759C13ED4}" type="presOf" srcId="{3F28E6D1-53E3-4655-A73F-252F09C90651}" destId="{D4F32EE3-E0B1-484E-BB8D-F8EF16A9834A}" srcOrd="0" destOrd="0" presId="urn:microsoft.com/office/officeart/2005/8/layout/orgChart1"/>
    <dgm:cxn modelId="{BC3FD113-0313-421F-BD28-130FF67440BF}" srcId="{C3909181-B293-4BD9-B78B-7B3D78D1E0BF}" destId="{D72F1EA4-9AB2-4AB0-A614-F94CD7F6309E}" srcOrd="0" destOrd="0" parTransId="{BE076691-08D4-4E81-B75F-EB42513B57F7}" sibTransId="{A89073DA-265D-42F2-8E57-E5CBB0797CB5}"/>
    <dgm:cxn modelId="{A08F8419-930D-4315-83B6-137DC9F508D7}" type="presOf" srcId="{3B20C050-B456-4B85-89BB-C7E5F12833E0}" destId="{164BD6D8-1687-4CFC-88CA-1E229541E95D}" srcOrd="0" destOrd="0" presId="urn:microsoft.com/office/officeart/2005/8/layout/orgChart1"/>
    <dgm:cxn modelId="{C419201C-326A-4A2F-8546-FBA8E84511EE}" srcId="{C3909181-B293-4BD9-B78B-7B3D78D1E0BF}" destId="{5524336C-B117-4AC8-9876-59CF8A0996BE}" srcOrd="1" destOrd="0" parTransId="{7A741D29-53B4-484A-ACA3-6F51A9D1B2A0}" sibTransId="{4D0BC5D3-2C28-4DD5-9B96-C20FB57A0337}"/>
    <dgm:cxn modelId="{1ADA681C-6262-44DE-BFEC-58322EDEB668}" type="presOf" srcId="{E2F68E46-184C-4911-859E-4574F59CB986}" destId="{068BA43D-26F9-4AA5-B1C2-A178AABAFD00}" srcOrd="0" destOrd="0" presId="urn:microsoft.com/office/officeart/2005/8/layout/orgChart1"/>
    <dgm:cxn modelId="{58A56322-29B0-43D4-AF09-3334D980368A}" type="presOf" srcId="{BE076691-08D4-4E81-B75F-EB42513B57F7}" destId="{3CD0C9A2-85A6-410A-9B6F-4E1C45E35EF6}" srcOrd="0" destOrd="0" presId="urn:microsoft.com/office/officeart/2005/8/layout/orgChart1"/>
    <dgm:cxn modelId="{8D6BCC22-DC80-4FAA-97A1-4B460BC669F4}" type="presOf" srcId="{1FF2FA1E-CB6D-4636-97BD-2052E8E4C391}" destId="{AD686217-E417-4B13-B272-5121DDDA810A}" srcOrd="1" destOrd="0" presId="urn:microsoft.com/office/officeart/2005/8/layout/orgChart1"/>
    <dgm:cxn modelId="{EE200431-8A0E-4F42-84D4-FD0183195C0E}" type="presOf" srcId="{6A17E16C-9133-405E-B18B-77F52A1EF44F}" destId="{A8747F65-2A13-4BC4-85A3-1E75BC7ADADC}" srcOrd="1" destOrd="0" presId="urn:microsoft.com/office/officeart/2005/8/layout/orgChart1"/>
    <dgm:cxn modelId="{CE13D432-268E-468F-B63F-D6A489684801}" type="presOf" srcId="{E20F0E6C-95E6-4BE6-9528-E4A01855685A}" destId="{FECDBC34-0C92-42D0-879D-13CC0B732D53}" srcOrd="0" destOrd="0" presId="urn:microsoft.com/office/officeart/2005/8/layout/orgChart1"/>
    <dgm:cxn modelId="{14E65637-3D6A-4D0C-A11D-2DD1F85C163B}" type="presOf" srcId="{3F28E6D1-53E3-4655-A73F-252F09C90651}" destId="{62A02F1F-279E-498E-B6C2-24BCBB5C06B7}" srcOrd="1" destOrd="0" presId="urn:microsoft.com/office/officeart/2005/8/layout/orgChart1"/>
    <dgm:cxn modelId="{2910D55E-6807-489C-9F3E-8B1F2D08D8BD}" type="presOf" srcId="{623A35FA-7501-456D-8FF7-09908BE69FA3}" destId="{7714B210-3300-4894-B629-18B674EC11EC}" srcOrd="0" destOrd="0" presId="urn:microsoft.com/office/officeart/2005/8/layout/orgChart1"/>
    <dgm:cxn modelId="{1C848761-DBC3-4F75-A286-26E89B3E2439}" type="presOf" srcId="{BA3DC8CE-3245-451A-AAF9-85532C050E8D}" destId="{BC39DCA2-0CC5-4E03-80F4-D8A575F5B6BB}" srcOrd="1" destOrd="0" presId="urn:microsoft.com/office/officeart/2005/8/layout/orgChart1"/>
    <dgm:cxn modelId="{BC52E261-03F4-42FC-8B6B-B6C3CA3B3433}" srcId="{C3909181-B293-4BD9-B78B-7B3D78D1E0BF}" destId="{4427FC53-8CF3-40F0-AA3F-2400362D72E6}" srcOrd="3" destOrd="0" parTransId="{623A35FA-7501-456D-8FF7-09908BE69FA3}" sibTransId="{F83C23D1-DCF7-4C9F-9B31-B0AA8282D916}"/>
    <dgm:cxn modelId="{8B644864-F320-4EFD-9797-85CEBEBC9FC1}" type="presOf" srcId="{8723D217-4075-44CF-A197-C449C68322EE}" destId="{0C3EBB81-815A-449B-8AFC-025A46B087A9}" srcOrd="0" destOrd="0" presId="urn:microsoft.com/office/officeart/2005/8/layout/orgChart1"/>
    <dgm:cxn modelId="{998B3366-8D7F-45E3-A867-D1366C53439D}" type="presOf" srcId="{7A741D29-53B4-484A-ACA3-6F51A9D1B2A0}" destId="{E99CC0A5-F6E8-443C-A20A-D9709E10A9A5}" srcOrd="0" destOrd="0" presId="urn:microsoft.com/office/officeart/2005/8/layout/orgChart1"/>
    <dgm:cxn modelId="{F960886B-15CE-40C5-B27E-B99C862969CA}" type="presOf" srcId="{4427FC53-8CF3-40F0-AA3F-2400362D72E6}" destId="{0D522A1B-A033-4D94-ACA0-C86E26E8F457}" srcOrd="0" destOrd="0" presId="urn:microsoft.com/office/officeart/2005/8/layout/orgChart1"/>
    <dgm:cxn modelId="{3FC9076F-404A-435D-9CD3-72044D96896B}" type="presOf" srcId="{1FF2FA1E-CB6D-4636-97BD-2052E8E4C391}" destId="{D83FE47C-CFE5-4A03-B908-2F96FCFE0371}" srcOrd="0" destOrd="0" presId="urn:microsoft.com/office/officeart/2005/8/layout/orgChart1"/>
    <dgm:cxn modelId="{E121837C-496B-4CE5-8307-1A0A340BA540}" type="presOf" srcId="{6A17E16C-9133-405E-B18B-77F52A1EF44F}" destId="{05DECC47-788F-461D-B25F-3650DE3E169B}" srcOrd="0" destOrd="0" presId="urn:microsoft.com/office/officeart/2005/8/layout/orgChart1"/>
    <dgm:cxn modelId="{266D9C80-D0E5-4B67-9442-0834024CD27F}" srcId="{3F28E6D1-53E3-4655-A73F-252F09C90651}" destId="{1FF2FA1E-CB6D-4636-97BD-2052E8E4C391}" srcOrd="0" destOrd="0" parTransId="{E2F68E46-184C-4911-859E-4574F59CB986}" sibTransId="{DECEAB98-8BAF-4466-ABB0-DAE45A214685}"/>
    <dgm:cxn modelId="{C9DCC587-4F1A-4A7F-BABB-04221FD3DE37}" type="presOf" srcId="{AD4C16EE-976C-4E12-A763-8222872CB535}" destId="{2DF21F99-3E88-4A01-AD56-6DE84D591CBD}" srcOrd="0" destOrd="0" presId="urn:microsoft.com/office/officeart/2005/8/layout/orgChart1"/>
    <dgm:cxn modelId="{CEEC6891-0CEB-4D91-B79B-E4F03081A01E}" type="presOf" srcId="{C3909181-B293-4BD9-B78B-7B3D78D1E0BF}" destId="{FC6B698D-CF93-4BA6-9494-E72FFBB32CD2}" srcOrd="0" destOrd="0" presId="urn:microsoft.com/office/officeart/2005/8/layout/orgChart1"/>
    <dgm:cxn modelId="{7FBDFB94-705D-4AAE-A25A-4594FCFCACB2}" type="presOf" srcId="{D72F1EA4-9AB2-4AB0-A614-F94CD7F6309E}" destId="{72EA475D-CA87-43AF-8FDF-BA01E830A70D}" srcOrd="0" destOrd="0" presId="urn:microsoft.com/office/officeart/2005/8/layout/orgChart1"/>
    <dgm:cxn modelId="{56B81B99-BC54-4144-8001-EDA6CF0D4EBE}" type="presOf" srcId="{4427FC53-8CF3-40F0-AA3F-2400362D72E6}" destId="{4C2E0829-8FA8-450B-A6EE-BDED17F893C7}" srcOrd="1" destOrd="0" presId="urn:microsoft.com/office/officeart/2005/8/layout/orgChart1"/>
    <dgm:cxn modelId="{F40A389B-47AB-4F20-9094-556B8582A687}" srcId="{C3909181-B293-4BD9-B78B-7B3D78D1E0BF}" destId="{3F28E6D1-53E3-4655-A73F-252F09C90651}" srcOrd="4" destOrd="0" parTransId="{3B20C050-B456-4B85-89BB-C7E5F12833E0}" sibTransId="{B8856CF0-8796-4287-9989-3277B084C941}"/>
    <dgm:cxn modelId="{8823F4AC-F68E-456C-8BE7-1BDC0DEFCC92}" type="presOf" srcId="{D72F1EA4-9AB2-4AB0-A614-F94CD7F6309E}" destId="{8D89EB26-E8EA-4A0F-BCF8-C40F6C5047E7}" srcOrd="1" destOrd="0" presId="urn:microsoft.com/office/officeart/2005/8/layout/orgChart1"/>
    <dgm:cxn modelId="{F4CF22AE-0098-4054-AC9E-4E62CBBA23EA}" type="presOf" srcId="{5524336C-B117-4AC8-9876-59CF8A0996BE}" destId="{A944BBD0-36AD-4373-A716-D71F1B34167A}" srcOrd="1" destOrd="0" presId="urn:microsoft.com/office/officeart/2005/8/layout/orgChart1"/>
    <dgm:cxn modelId="{DEF879D5-4FC6-4544-9794-86B096214E98}" srcId="{C3909181-B293-4BD9-B78B-7B3D78D1E0BF}" destId="{6A17E16C-9133-405E-B18B-77F52A1EF44F}" srcOrd="2" destOrd="0" parTransId="{AD4C16EE-976C-4E12-A763-8222872CB535}" sibTransId="{B68A65C2-7204-45E4-859A-1C2C2B796E52}"/>
    <dgm:cxn modelId="{3F4D17E1-BD36-400C-9329-9C70E255260B}" type="presOf" srcId="{BA3DC8CE-3245-451A-AAF9-85532C050E8D}" destId="{DF33AB2B-B09F-481A-808C-FA057E1FEE40}" srcOrd="0" destOrd="0" presId="urn:microsoft.com/office/officeart/2005/8/layout/orgChart1"/>
    <dgm:cxn modelId="{FE61B5E5-DA4A-4F95-BD90-5E89DE05E77D}" type="presOf" srcId="{C3909181-B293-4BD9-B78B-7B3D78D1E0BF}" destId="{AF03A13A-A38D-4118-A47A-190C50F8725F}" srcOrd="1" destOrd="0" presId="urn:microsoft.com/office/officeart/2005/8/layout/orgChart1"/>
    <dgm:cxn modelId="{944355E9-9E75-48DC-B796-CF2078AF3F40}" srcId="{8723D217-4075-44CF-A197-C449C68322EE}" destId="{C3909181-B293-4BD9-B78B-7B3D78D1E0BF}" srcOrd="0" destOrd="0" parTransId="{0AC166AC-3F9E-4BF8-A6B3-119974FEEAC9}" sibTransId="{256713BB-17C0-4613-AA94-A6BD6AFD1157}"/>
    <dgm:cxn modelId="{C7826DF5-A99A-4B0D-9B86-D78F291B3A7A}" type="presOf" srcId="{5524336C-B117-4AC8-9876-59CF8A0996BE}" destId="{0CE9E9AD-104C-4B48-A61D-8F4716CE26FD}" srcOrd="0" destOrd="0" presId="urn:microsoft.com/office/officeart/2005/8/layout/orgChart1"/>
    <dgm:cxn modelId="{61FA7AFB-E393-4922-8AAA-FDCF9B41324F}" srcId="{3F28E6D1-53E3-4655-A73F-252F09C90651}" destId="{BA3DC8CE-3245-451A-AAF9-85532C050E8D}" srcOrd="1" destOrd="0" parTransId="{E20F0E6C-95E6-4BE6-9528-E4A01855685A}" sibTransId="{6CAC448E-A557-4EE8-9EA5-9B46B0281CBE}"/>
    <dgm:cxn modelId="{CC1AEABD-D8CB-4FB8-9DD5-F41EF3F76B53}" type="presParOf" srcId="{0C3EBB81-815A-449B-8AFC-025A46B087A9}" destId="{3404B044-3152-426A-881D-7487D08BC4A0}" srcOrd="0" destOrd="0" presId="urn:microsoft.com/office/officeart/2005/8/layout/orgChart1"/>
    <dgm:cxn modelId="{C21A9C1B-CC42-48DA-ABE4-0B004EAA4720}" type="presParOf" srcId="{3404B044-3152-426A-881D-7487D08BC4A0}" destId="{CD52291E-79D4-446C-BEA7-846BA93E2289}" srcOrd="0" destOrd="0" presId="urn:microsoft.com/office/officeart/2005/8/layout/orgChart1"/>
    <dgm:cxn modelId="{83CF9221-1015-428B-96C5-6C4656B5A2A6}" type="presParOf" srcId="{CD52291E-79D4-446C-BEA7-846BA93E2289}" destId="{FC6B698D-CF93-4BA6-9494-E72FFBB32CD2}" srcOrd="0" destOrd="0" presId="urn:microsoft.com/office/officeart/2005/8/layout/orgChart1"/>
    <dgm:cxn modelId="{CE8274A6-E16A-4C48-860A-A70FABA8D953}" type="presParOf" srcId="{CD52291E-79D4-446C-BEA7-846BA93E2289}" destId="{AF03A13A-A38D-4118-A47A-190C50F8725F}" srcOrd="1" destOrd="0" presId="urn:microsoft.com/office/officeart/2005/8/layout/orgChart1"/>
    <dgm:cxn modelId="{410F6EBD-BD07-4987-86E1-2A102122672D}" type="presParOf" srcId="{3404B044-3152-426A-881D-7487D08BC4A0}" destId="{951B6858-91EC-41E6-9495-E9EDF47D54A9}" srcOrd="1" destOrd="0" presId="urn:microsoft.com/office/officeart/2005/8/layout/orgChart1"/>
    <dgm:cxn modelId="{5D34680B-0EB6-4A91-8702-E36B3F0C7613}" type="presParOf" srcId="{951B6858-91EC-41E6-9495-E9EDF47D54A9}" destId="{E99CC0A5-F6E8-443C-A20A-D9709E10A9A5}" srcOrd="0" destOrd="0" presId="urn:microsoft.com/office/officeart/2005/8/layout/orgChart1"/>
    <dgm:cxn modelId="{72DA211A-093D-4996-BAB2-88EBBE36708C}" type="presParOf" srcId="{951B6858-91EC-41E6-9495-E9EDF47D54A9}" destId="{FB5F6D7C-76F2-43AC-B0CB-97D9384C852B}" srcOrd="1" destOrd="0" presId="urn:microsoft.com/office/officeart/2005/8/layout/orgChart1"/>
    <dgm:cxn modelId="{5F4E7A1F-7652-4B03-A70C-D4D020EB4C5F}" type="presParOf" srcId="{FB5F6D7C-76F2-43AC-B0CB-97D9384C852B}" destId="{9C0B6BED-ADDD-4E23-B96C-36E783B190E7}" srcOrd="0" destOrd="0" presId="urn:microsoft.com/office/officeart/2005/8/layout/orgChart1"/>
    <dgm:cxn modelId="{2B64B73F-BDF6-42EC-B14A-3CA81756DC54}" type="presParOf" srcId="{9C0B6BED-ADDD-4E23-B96C-36E783B190E7}" destId="{0CE9E9AD-104C-4B48-A61D-8F4716CE26FD}" srcOrd="0" destOrd="0" presId="urn:microsoft.com/office/officeart/2005/8/layout/orgChart1"/>
    <dgm:cxn modelId="{12BF54F6-6F10-491F-9A1E-1AD255297158}" type="presParOf" srcId="{9C0B6BED-ADDD-4E23-B96C-36E783B190E7}" destId="{A944BBD0-36AD-4373-A716-D71F1B34167A}" srcOrd="1" destOrd="0" presId="urn:microsoft.com/office/officeart/2005/8/layout/orgChart1"/>
    <dgm:cxn modelId="{EFA55071-49C9-46D8-B289-A24D0A9B8549}" type="presParOf" srcId="{FB5F6D7C-76F2-43AC-B0CB-97D9384C852B}" destId="{626A80E2-8D55-479F-A025-840EE4EB2F09}" srcOrd="1" destOrd="0" presId="urn:microsoft.com/office/officeart/2005/8/layout/orgChart1"/>
    <dgm:cxn modelId="{8D41A161-6484-4252-94A0-86435882473C}" type="presParOf" srcId="{FB5F6D7C-76F2-43AC-B0CB-97D9384C852B}" destId="{D2D24D7B-FAD2-4B3D-A440-9089A2134B54}" srcOrd="2" destOrd="0" presId="urn:microsoft.com/office/officeart/2005/8/layout/orgChart1"/>
    <dgm:cxn modelId="{0B906A29-BEC9-4D35-8174-2CD49C07F52F}" type="presParOf" srcId="{951B6858-91EC-41E6-9495-E9EDF47D54A9}" destId="{2DF21F99-3E88-4A01-AD56-6DE84D591CBD}" srcOrd="2" destOrd="0" presId="urn:microsoft.com/office/officeart/2005/8/layout/orgChart1"/>
    <dgm:cxn modelId="{E0A5F4D1-B5E6-4F4B-9134-CB4388F17F63}" type="presParOf" srcId="{951B6858-91EC-41E6-9495-E9EDF47D54A9}" destId="{1E179E48-801A-4323-865D-9F2E6D82EA1C}" srcOrd="3" destOrd="0" presId="urn:microsoft.com/office/officeart/2005/8/layout/orgChart1"/>
    <dgm:cxn modelId="{3B552762-B2B4-4CF5-B9ED-091FFFD7A3DD}" type="presParOf" srcId="{1E179E48-801A-4323-865D-9F2E6D82EA1C}" destId="{14BA8A25-CA0E-4118-886D-C21B95811775}" srcOrd="0" destOrd="0" presId="urn:microsoft.com/office/officeart/2005/8/layout/orgChart1"/>
    <dgm:cxn modelId="{FE29B91D-775C-46B7-B379-6A9F288B4849}" type="presParOf" srcId="{14BA8A25-CA0E-4118-886D-C21B95811775}" destId="{05DECC47-788F-461D-B25F-3650DE3E169B}" srcOrd="0" destOrd="0" presId="urn:microsoft.com/office/officeart/2005/8/layout/orgChart1"/>
    <dgm:cxn modelId="{A42F5B59-08D8-43DB-80AD-A4DC6F346869}" type="presParOf" srcId="{14BA8A25-CA0E-4118-886D-C21B95811775}" destId="{A8747F65-2A13-4BC4-85A3-1E75BC7ADADC}" srcOrd="1" destOrd="0" presId="urn:microsoft.com/office/officeart/2005/8/layout/orgChart1"/>
    <dgm:cxn modelId="{C1973492-F025-4421-8C45-630C153B1B81}" type="presParOf" srcId="{1E179E48-801A-4323-865D-9F2E6D82EA1C}" destId="{AAC3E1A9-BE3B-4DEB-BE3B-3A44E962450A}" srcOrd="1" destOrd="0" presId="urn:microsoft.com/office/officeart/2005/8/layout/orgChart1"/>
    <dgm:cxn modelId="{E3AC7654-2CE7-42EE-8314-6F61BF4B0318}" type="presParOf" srcId="{1E179E48-801A-4323-865D-9F2E6D82EA1C}" destId="{D26FA9B6-AFD1-43A0-B2E4-91ECC77E9C2A}" srcOrd="2" destOrd="0" presId="urn:microsoft.com/office/officeart/2005/8/layout/orgChart1"/>
    <dgm:cxn modelId="{045F5392-7411-410C-8AED-1E6EC5213D12}" type="presParOf" srcId="{951B6858-91EC-41E6-9495-E9EDF47D54A9}" destId="{7714B210-3300-4894-B629-18B674EC11EC}" srcOrd="4" destOrd="0" presId="urn:microsoft.com/office/officeart/2005/8/layout/orgChart1"/>
    <dgm:cxn modelId="{E6CA3144-01A8-4E26-9FA1-7E8B338FF1E9}" type="presParOf" srcId="{951B6858-91EC-41E6-9495-E9EDF47D54A9}" destId="{C207F6F4-4199-4593-BFF7-4671AA157F13}" srcOrd="5" destOrd="0" presId="urn:microsoft.com/office/officeart/2005/8/layout/orgChart1"/>
    <dgm:cxn modelId="{139654C4-77A6-44FA-A831-5BFAA2C5DC37}" type="presParOf" srcId="{C207F6F4-4199-4593-BFF7-4671AA157F13}" destId="{316BBFB9-29AA-4044-816A-51B625DBE5CD}" srcOrd="0" destOrd="0" presId="urn:microsoft.com/office/officeart/2005/8/layout/orgChart1"/>
    <dgm:cxn modelId="{B4054642-D2E4-4415-AAE8-94DF0481FABE}" type="presParOf" srcId="{316BBFB9-29AA-4044-816A-51B625DBE5CD}" destId="{0D522A1B-A033-4D94-ACA0-C86E26E8F457}" srcOrd="0" destOrd="0" presId="urn:microsoft.com/office/officeart/2005/8/layout/orgChart1"/>
    <dgm:cxn modelId="{805E9CA1-E085-40BF-AE3A-D82EF5726AEF}" type="presParOf" srcId="{316BBFB9-29AA-4044-816A-51B625DBE5CD}" destId="{4C2E0829-8FA8-450B-A6EE-BDED17F893C7}" srcOrd="1" destOrd="0" presId="urn:microsoft.com/office/officeart/2005/8/layout/orgChart1"/>
    <dgm:cxn modelId="{593B82FE-418C-4889-8003-DD21FF9523D3}" type="presParOf" srcId="{C207F6F4-4199-4593-BFF7-4671AA157F13}" destId="{B9C178DA-6840-4BDA-9E67-A7CE6D17099C}" srcOrd="1" destOrd="0" presId="urn:microsoft.com/office/officeart/2005/8/layout/orgChart1"/>
    <dgm:cxn modelId="{C8F5801A-CF73-47F4-A21F-DA16F5490608}" type="presParOf" srcId="{C207F6F4-4199-4593-BFF7-4671AA157F13}" destId="{10C661DC-9C60-455C-AFC4-95A0098CE86E}" srcOrd="2" destOrd="0" presId="urn:microsoft.com/office/officeart/2005/8/layout/orgChart1"/>
    <dgm:cxn modelId="{7EDE02BB-5CC5-4458-A9A4-CB3866DFA506}" type="presParOf" srcId="{951B6858-91EC-41E6-9495-E9EDF47D54A9}" destId="{164BD6D8-1687-4CFC-88CA-1E229541E95D}" srcOrd="6" destOrd="0" presId="urn:microsoft.com/office/officeart/2005/8/layout/orgChart1"/>
    <dgm:cxn modelId="{8115763B-77C9-4863-A4EA-EB1751FD0714}" type="presParOf" srcId="{951B6858-91EC-41E6-9495-E9EDF47D54A9}" destId="{D09661D2-F481-4296-BB5B-A80EA9278FD7}" srcOrd="7" destOrd="0" presId="urn:microsoft.com/office/officeart/2005/8/layout/orgChart1"/>
    <dgm:cxn modelId="{53F48A60-51E0-4206-BD0C-DB2B38500071}" type="presParOf" srcId="{D09661D2-F481-4296-BB5B-A80EA9278FD7}" destId="{0F74C62E-5F0D-4257-A3AA-7C4B9D87201B}" srcOrd="0" destOrd="0" presId="urn:microsoft.com/office/officeart/2005/8/layout/orgChart1"/>
    <dgm:cxn modelId="{99B7D8F2-731B-4261-9584-175939AEB5E3}" type="presParOf" srcId="{0F74C62E-5F0D-4257-A3AA-7C4B9D87201B}" destId="{D4F32EE3-E0B1-484E-BB8D-F8EF16A9834A}" srcOrd="0" destOrd="0" presId="urn:microsoft.com/office/officeart/2005/8/layout/orgChart1"/>
    <dgm:cxn modelId="{B8B53320-D2C1-4264-B640-89F569107594}" type="presParOf" srcId="{0F74C62E-5F0D-4257-A3AA-7C4B9D87201B}" destId="{62A02F1F-279E-498E-B6C2-24BCBB5C06B7}" srcOrd="1" destOrd="0" presId="urn:microsoft.com/office/officeart/2005/8/layout/orgChart1"/>
    <dgm:cxn modelId="{A067929C-ECCF-41BA-936A-38C8A98ED979}" type="presParOf" srcId="{D09661D2-F481-4296-BB5B-A80EA9278FD7}" destId="{9F33A7AF-D681-4CB5-BFFA-0EBBAC6C43FA}" srcOrd="1" destOrd="0" presId="urn:microsoft.com/office/officeart/2005/8/layout/orgChart1"/>
    <dgm:cxn modelId="{93E5BEB1-0E55-4634-B0B7-063D424AEF54}" type="presParOf" srcId="{9F33A7AF-D681-4CB5-BFFA-0EBBAC6C43FA}" destId="{068BA43D-26F9-4AA5-B1C2-A178AABAFD00}" srcOrd="0" destOrd="0" presId="urn:microsoft.com/office/officeart/2005/8/layout/orgChart1"/>
    <dgm:cxn modelId="{ADD34052-1FFD-440F-8E2F-E82CCAFB9C5B}" type="presParOf" srcId="{9F33A7AF-D681-4CB5-BFFA-0EBBAC6C43FA}" destId="{C72DB637-E30A-4262-B7A6-965C071A0B9C}" srcOrd="1" destOrd="0" presId="urn:microsoft.com/office/officeart/2005/8/layout/orgChart1"/>
    <dgm:cxn modelId="{8D84E7F0-1160-4379-ABB4-17F5AE216B50}" type="presParOf" srcId="{C72DB637-E30A-4262-B7A6-965C071A0B9C}" destId="{43A8B5EC-FB40-4339-8452-550FF4B58E0B}" srcOrd="0" destOrd="0" presId="urn:microsoft.com/office/officeart/2005/8/layout/orgChart1"/>
    <dgm:cxn modelId="{0BF6A922-11B1-40F6-A373-B6D806D3FA37}" type="presParOf" srcId="{43A8B5EC-FB40-4339-8452-550FF4B58E0B}" destId="{D83FE47C-CFE5-4A03-B908-2F96FCFE0371}" srcOrd="0" destOrd="0" presId="urn:microsoft.com/office/officeart/2005/8/layout/orgChart1"/>
    <dgm:cxn modelId="{663C8A97-9C86-4AD2-BE36-B77D9E9A683D}" type="presParOf" srcId="{43A8B5EC-FB40-4339-8452-550FF4B58E0B}" destId="{AD686217-E417-4B13-B272-5121DDDA810A}" srcOrd="1" destOrd="0" presId="urn:microsoft.com/office/officeart/2005/8/layout/orgChart1"/>
    <dgm:cxn modelId="{3545299A-AA15-4645-987B-5FCF75040169}" type="presParOf" srcId="{C72DB637-E30A-4262-B7A6-965C071A0B9C}" destId="{D243DD48-690F-43F3-904F-EBF59CEBCE96}" srcOrd="1" destOrd="0" presId="urn:microsoft.com/office/officeart/2005/8/layout/orgChart1"/>
    <dgm:cxn modelId="{F72BDC58-88F5-40A3-AA66-3364E98313FE}" type="presParOf" srcId="{C72DB637-E30A-4262-B7A6-965C071A0B9C}" destId="{8B9089C8-BCEF-4652-B248-8429C6FA4C78}" srcOrd="2" destOrd="0" presId="urn:microsoft.com/office/officeart/2005/8/layout/orgChart1"/>
    <dgm:cxn modelId="{D78EBFD9-82C4-420E-868C-20830E1A2C4E}" type="presParOf" srcId="{9F33A7AF-D681-4CB5-BFFA-0EBBAC6C43FA}" destId="{FECDBC34-0C92-42D0-879D-13CC0B732D53}" srcOrd="2" destOrd="0" presId="urn:microsoft.com/office/officeart/2005/8/layout/orgChart1"/>
    <dgm:cxn modelId="{114ED1E1-F901-42C3-B305-126F9D4CF306}" type="presParOf" srcId="{9F33A7AF-D681-4CB5-BFFA-0EBBAC6C43FA}" destId="{82D4D37E-37B1-4417-A86C-312D024B562B}" srcOrd="3" destOrd="0" presId="urn:microsoft.com/office/officeart/2005/8/layout/orgChart1"/>
    <dgm:cxn modelId="{31BB9163-EF56-4B76-8DDF-DE1060137EB9}" type="presParOf" srcId="{82D4D37E-37B1-4417-A86C-312D024B562B}" destId="{B40CE7B9-3280-4107-9D13-3D7531FAD185}" srcOrd="0" destOrd="0" presId="urn:microsoft.com/office/officeart/2005/8/layout/orgChart1"/>
    <dgm:cxn modelId="{2713878A-3685-47BE-8BAA-DC4B76A0E9D7}" type="presParOf" srcId="{B40CE7B9-3280-4107-9D13-3D7531FAD185}" destId="{DF33AB2B-B09F-481A-808C-FA057E1FEE40}" srcOrd="0" destOrd="0" presId="urn:microsoft.com/office/officeart/2005/8/layout/orgChart1"/>
    <dgm:cxn modelId="{B0CED568-ED2E-4A5A-AD17-0901D50CB0A7}" type="presParOf" srcId="{B40CE7B9-3280-4107-9D13-3D7531FAD185}" destId="{BC39DCA2-0CC5-4E03-80F4-D8A575F5B6BB}" srcOrd="1" destOrd="0" presId="urn:microsoft.com/office/officeart/2005/8/layout/orgChart1"/>
    <dgm:cxn modelId="{EFF9580F-704E-4F94-99E6-2DF2576A012C}" type="presParOf" srcId="{82D4D37E-37B1-4417-A86C-312D024B562B}" destId="{131C509E-3B6D-49DD-8091-00E7BA3A7AE9}" srcOrd="1" destOrd="0" presId="urn:microsoft.com/office/officeart/2005/8/layout/orgChart1"/>
    <dgm:cxn modelId="{481E0091-0203-486C-BBF9-76307809C933}" type="presParOf" srcId="{82D4D37E-37B1-4417-A86C-312D024B562B}" destId="{6F08690D-6616-4E7F-9B23-DFB80C26381B}" srcOrd="2" destOrd="0" presId="urn:microsoft.com/office/officeart/2005/8/layout/orgChart1"/>
    <dgm:cxn modelId="{60004255-5AB2-4B1C-9D6E-7EB5E97D0537}" type="presParOf" srcId="{D09661D2-F481-4296-BB5B-A80EA9278FD7}" destId="{86C9D890-2BDD-429E-ADE8-792D7A34F2C1}" srcOrd="2" destOrd="0" presId="urn:microsoft.com/office/officeart/2005/8/layout/orgChart1"/>
    <dgm:cxn modelId="{FA09333B-F76F-40C7-9A1F-7ED8DEFFCFF1}" type="presParOf" srcId="{3404B044-3152-426A-881D-7487D08BC4A0}" destId="{E029DEA3-1412-4173-A500-6BEC72193361}" srcOrd="2" destOrd="0" presId="urn:microsoft.com/office/officeart/2005/8/layout/orgChart1"/>
    <dgm:cxn modelId="{E0393223-0C9B-4607-8605-BFC38A5D166A}" type="presParOf" srcId="{E029DEA3-1412-4173-A500-6BEC72193361}" destId="{3CD0C9A2-85A6-410A-9B6F-4E1C45E35EF6}" srcOrd="0" destOrd="0" presId="urn:microsoft.com/office/officeart/2005/8/layout/orgChart1"/>
    <dgm:cxn modelId="{4879CA49-CB92-4573-9559-7579C540B407}" type="presParOf" srcId="{E029DEA3-1412-4173-A500-6BEC72193361}" destId="{675F7EC8-44EB-42CA-975D-FD6B63069990}" srcOrd="1" destOrd="0" presId="urn:microsoft.com/office/officeart/2005/8/layout/orgChart1"/>
    <dgm:cxn modelId="{EF972087-1434-453A-8309-9A0151166A19}" type="presParOf" srcId="{675F7EC8-44EB-42CA-975D-FD6B63069990}" destId="{4B3D55A1-03B3-4D36-A4DB-A35F983BC3DB}" srcOrd="0" destOrd="0" presId="urn:microsoft.com/office/officeart/2005/8/layout/orgChart1"/>
    <dgm:cxn modelId="{F9B55F58-8903-4200-B1BE-9FC13B83C756}" type="presParOf" srcId="{4B3D55A1-03B3-4D36-A4DB-A35F983BC3DB}" destId="{72EA475D-CA87-43AF-8FDF-BA01E830A70D}" srcOrd="0" destOrd="0" presId="urn:microsoft.com/office/officeart/2005/8/layout/orgChart1"/>
    <dgm:cxn modelId="{7BCC959D-124F-4D64-B77C-0AEC7CB08C7F}" type="presParOf" srcId="{4B3D55A1-03B3-4D36-A4DB-A35F983BC3DB}" destId="{8D89EB26-E8EA-4A0F-BCF8-C40F6C5047E7}" srcOrd="1" destOrd="0" presId="urn:microsoft.com/office/officeart/2005/8/layout/orgChart1"/>
    <dgm:cxn modelId="{24595828-779C-4E44-AA3E-BB3F1BE8CA5C}" type="presParOf" srcId="{675F7EC8-44EB-42CA-975D-FD6B63069990}" destId="{38389785-3A1D-47DA-9CCE-F58110D50C05}" srcOrd="1" destOrd="0" presId="urn:microsoft.com/office/officeart/2005/8/layout/orgChart1"/>
    <dgm:cxn modelId="{33903CF8-477F-49D8-AE75-AEF1BDD8DB0C}" type="presParOf" srcId="{675F7EC8-44EB-42CA-975D-FD6B63069990}" destId="{3604A39D-E7FF-4DD4-8B06-DE47FA20E2B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4DAB2-5E99-48B0-B2A6-BBCDB9E93B93}">
      <dsp:nvSpPr>
        <dsp:cNvPr id="0" name=""/>
        <dsp:cNvSpPr/>
      </dsp:nvSpPr>
      <dsp:spPr>
        <a:xfrm>
          <a:off x="3005599" y="1510662"/>
          <a:ext cx="1427972" cy="14279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Entropie</a:t>
          </a:r>
        </a:p>
      </dsp:txBody>
      <dsp:txXfrm>
        <a:off x="3214721" y="1719784"/>
        <a:ext cx="1009728" cy="1009728"/>
      </dsp:txXfrm>
    </dsp:sp>
    <dsp:sp modelId="{29062720-5CBC-4250-97E4-47F3F5EED3CA}">
      <dsp:nvSpPr>
        <dsp:cNvPr id="0" name=""/>
        <dsp:cNvSpPr/>
      </dsp:nvSpPr>
      <dsp:spPr>
        <a:xfrm rot="19698264">
          <a:off x="4272479" y="1006852"/>
          <a:ext cx="2179393" cy="406972"/>
        </a:xfrm>
        <a:prstGeom prst="lef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3D026-0E12-4F55-93C3-D29C869333BD}">
      <dsp:nvSpPr>
        <dsp:cNvPr id="0" name=""/>
        <dsp:cNvSpPr/>
      </dsp:nvSpPr>
      <dsp:spPr>
        <a:xfrm>
          <a:off x="5139521" y="-94766"/>
          <a:ext cx="2299649" cy="146514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 dirty="0" err="1"/>
            <a:t>Refactoring</a:t>
          </a:r>
          <a:endParaRPr lang="fr-FR" sz="3500" kern="1200" dirty="0"/>
        </a:p>
      </dsp:txBody>
      <dsp:txXfrm>
        <a:off x="5182434" y="-51853"/>
        <a:ext cx="2213823" cy="13793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27254-7D7B-4E62-AAEF-6FAEAD68963E}">
      <dsp:nvSpPr>
        <dsp:cNvPr id="0" name=""/>
        <dsp:cNvSpPr/>
      </dsp:nvSpPr>
      <dsp:spPr>
        <a:xfrm>
          <a:off x="0" y="0"/>
          <a:ext cx="4228476" cy="76093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3500" kern="1200"/>
            <a:t>Complexité logicielle</a:t>
          </a:r>
        </a:p>
      </dsp:txBody>
      <dsp:txXfrm>
        <a:off x="0" y="0"/>
        <a:ext cx="4228476" cy="760930"/>
      </dsp:txXfrm>
    </dsp:sp>
    <dsp:sp modelId="{B838F2FC-798F-484A-B156-064C50D22DF6}">
      <dsp:nvSpPr>
        <dsp:cNvPr id="0" name=""/>
        <dsp:cNvSpPr/>
      </dsp:nvSpPr>
      <dsp:spPr>
        <a:xfrm>
          <a:off x="2064" y="760930"/>
          <a:ext cx="1408115" cy="159795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900" kern="1200"/>
            <a:t>Essentielle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FR" sz="1500" kern="1200"/>
            <a:t>directement liée au métier</a:t>
          </a:r>
        </a:p>
      </dsp:txBody>
      <dsp:txXfrm>
        <a:off x="2064" y="760930"/>
        <a:ext cx="1408115" cy="1597954"/>
      </dsp:txXfrm>
    </dsp:sp>
    <dsp:sp modelId="{A7ABB92D-5316-455E-A82E-349211FBA0D7}">
      <dsp:nvSpPr>
        <dsp:cNvPr id="0" name=""/>
        <dsp:cNvSpPr/>
      </dsp:nvSpPr>
      <dsp:spPr>
        <a:xfrm>
          <a:off x="1410180" y="760930"/>
          <a:ext cx="1408115" cy="159795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Obligatoire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nécessaire à l’usage du logiciel</a:t>
          </a:r>
        </a:p>
      </dsp:txBody>
      <dsp:txXfrm>
        <a:off x="1410180" y="760930"/>
        <a:ext cx="1408115" cy="1597954"/>
      </dsp:txXfrm>
    </dsp:sp>
    <dsp:sp modelId="{E736CCF8-9758-400F-906A-0A76517365FD}">
      <dsp:nvSpPr>
        <dsp:cNvPr id="0" name=""/>
        <dsp:cNvSpPr/>
      </dsp:nvSpPr>
      <dsp:spPr>
        <a:xfrm>
          <a:off x="2818295" y="760930"/>
          <a:ext cx="1408115" cy="159795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Accidentelle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tout le reste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>
              <a:solidFill>
                <a:schemeClr val="tx1"/>
              </a:solidFill>
            </a:rPr>
            <a:t>À minimiser au maximum</a:t>
          </a:r>
        </a:p>
      </dsp:txBody>
      <dsp:txXfrm>
        <a:off x="2818295" y="760930"/>
        <a:ext cx="1408115" cy="1597954"/>
      </dsp:txXfrm>
    </dsp:sp>
    <dsp:sp modelId="{B59D9820-DEDA-463A-B97B-075DE03FAEAA}">
      <dsp:nvSpPr>
        <dsp:cNvPr id="0" name=""/>
        <dsp:cNvSpPr/>
      </dsp:nvSpPr>
      <dsp:spPr>
        <a:xfrm>
          <a:off x="0" y="2358885"/>
          <a:ext cx="4228476" cy="177550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0C9A2-85A6-410A-9B6F-4E1C45E35EF6}">
      <dsp:nvSpPr>
        <dsp:cNvPr id="0" name=""/>
        <dsp:cNvSpPr/>
      </dsp:nvSpPr>
      <dsp:spPr>
        <a:xfrm>
          <a:off x="3097128" y="399637"/>
          <a:ext cx="91440" cy="367028"/>
        </a:xfrm>
        <a:custGeom>
          <a:avLst/>
          <a:gdLst/>
          <a:ahLst/>
          <a:cxnLst/>
          <a:rect l="0" t="0" r="0" b="0"/>
          <a:pathLst>
            <a:path>
              <a:moveTo>
                <a:pt x="129498" y="0"/>
              </a:moveTo>
              <a:lnTo>
                <a:pt x="129498" y="367028"/>
              </a:lnTo>
              <a:lnTo>
                <a:pt x="45720" y="36702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DBC34-0C92-42D0-879D-13CC0B732D53}">
      <dsp:nvSpPr>
        <dsp:cNvPr id="0" name=""/>
        <dsp:cNvSpPr/>
      </dsp:nvSpPr>
      <dsp:spPr>
        <a:xfrm>
          <a:off x="4355639" y="1532639"/>
          <a:ext cx="119683" cy="9335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3529"/>
              </a:lnTo>
              <a:lnTo>
                <a:pt x="119683" y="9335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A43D-26F9-4AA5-B1C2-A178AABAFD00}">
      <dsp:nvSpPr>
        <dsp:cNvPr id="0" name=""/>
        <dsp:cNvSpPr/>
      </dsp:nvSpPr>
      <dsp:spPr>
        <a:xfrm>
          <a:off x="4355639" y="1532639"/>
          <a:ext cx="119683" cy="367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028"/>
              </a:lnTo>
              <a:lnTo>
                <a:pt x="119683" y="3670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BD6D8-1687-4CFC-88CA-1E229541E95D}">
      <dsp:nvSpPr>
        <dsp:cNvPr id="0" name=""/>
        <dsp:cNvSpPr/>
      </dsp:nvSpPr>
      <dsp:spPr>
        <a:xfrm>
          <a:off x="3226626" y="399637"/>
          <a:ext cx="1448167" cy="734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279"/>
              </a:lnTo>
              <a:lnTo>
                <a:pt x="1448167" y="650279"/>
              </a:lnTo>
              <a:lnTo>
                <a:pt x="1448167" y="734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4B210-3300-4894-B629-18B674EC11EC}">
      <dsp:nvSpPr>
        <dsp:cNvPr id="0" name=""/>
        <dsp:cNvSpPr/>
      </dsp:nvSpPr>
      <dsp:spPr>
        <a:xfrm>
          <a:off x="3226626" y="399637"/>
          <a:ext cx="482722" cy="7340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0279"/>
              </a:lnTo>
              <a:lnTo>
                <a:pt x="482722" y="650279"/>
              </a:lnTo>
              <a:lnTo>
                <a:pt x="482722" y="734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21F99-3E88-4A01-AD56-6DE84D591CBD}">
      <dsp:nvSpPr>
        <dsp:cNvPr id="0" name=""/>
        <dsp:cNvSpPr/>
      </dsp:nvSpPr>
      <dsp:spPr>
        <a:xfrm>
          <a:off x="2743904" y="399637"/>
          <a:ext cx="482722" cy="734057"/>
        </a:xfrm>
        <a:custGeom>
          <a:avLst/>
          <a:gdLst/>
          <a:ahLst/>
          <a:cxnLst/>
          <a:rect l="0" t="0" r="0" b="0"/>
          <a:pathLst>
            <a:path>
              <a:moveTo>
                <a:pt x="482722" y="0"/>
              </a:moveTo>
              <a:lnTo>
                <a:pt x="482722" y="650279"/>
              </a:lnTo>
              <a:lnTo>
                <a:pt x="0" y="650279"/>
              </a:lnTo>
              <a:lnTo>
                <a:pt x="0" y="734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CC0A5-F6E8-443C-A20A-D9709E10A9A5}">
      <dsp:nvSpPr>
        <dsp:cNvPr id="0" name=""/>
        <dsp:cNvSpPr/>
      </dsp:nvSpPr>
      <dsp:spPr>
        <a:xfrm>
          <a:off x="1778459" y="399637"/>
          <a:ext cx="1448167" cy="734057"/>
        </a:xfrm>
        <a:custGeom>
          <a:avLst/>
          <a:gdLst/>
          <a:ahLst/>
          <a:cxnLst/>
          <a:rect l="0" t="0" r="0" b="0"/>
          <a:pathLst>
            <a:path>
              <a:moveTo>
                <a:pt x="1448167" y="0"/>
              </a:moveTo>
              <a:lnTo>
                <a:pt x="1448167" y="650279"/>
              </a:lnTo>
              <a:lnTo>
                <a:pt x="0" y="650279"/>
              </a:lnTo>
              <a:lnTo>
                <a:pt x="0" y="73405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B698D-CF93-4BA6-9494-E72FFBB32CD2}">
      <dsp:nvSpPr>
        <dsp:cNvPr id="0" name=""/>
        <dsp:cNvSpPr/>
      </dsp:nvSpPr>
      <dsp:spPr>
        <a:xfrm>
          <a:off x="2827682" y="693"/>
          <a:ext cx="797888" cy="39894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1</a:t>
          </a:r>
        </a:p>
      </dsp:txBody>
      <dsp:txXfrm>
        <a:off x="2827682" y="693"/>
        <a:ext cx="797888" cy="398944"/>
      </dsp:txXfrm>
    </dsp:sp>
    <dsp:sp modelId="{0CE9E9AD-104C-4B48-A61D-8F4716CE26FD}">
      <dsp:nvSpPr>
        <dsp:cNvPr id="0" name=""/>
        <dsp:cNvSpPr/>
      </dsp:nvSpPr>
      <dsp:spPr>
        <a:xfrm>
          <a:off x="1379514" y="1133694"/>
          <a:ext cx="797888" cy="39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3</a:t>
          </a:r>
        </a:p>
      </dsp:txBody>
      <dsp:txXfrm>
        <a:off x="1379514" y="1133694"/>
        <a:ext cx="797888" cy="398944"/>
      </dsp:txXfrm>
    </dsp:sp>
    <dsp:sp modelId="{05DECC47-788F-461D-B25F-3650DE3E169B}">
      <dsp:nvSpPr>
        <dsp:cNvPr id="0" name=""/>
        <dsp:cNvSpPr/>
      </dsp:nvSpPr>
      <dsp:spPr>
        <a:xfrm>
          <a:off x="2344960" y="1133694"/>
          <a:ext cx="797888" cy="39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4</a:t>
          </a:r>
        </a:p>
      </dsp:txBody>
      <dsp:txXfrm>
        <a:off x="2344960" y="1133694"/>
        <a:ext cx="797888" cy="398944"/>
      </dsp:txXfrm>
    </dsp:sp>
    <dsp:sp modelId="{0D522A1B-A033-4D94-ACA0-C86E26E8F457}">
      <dsp:nvSpPr>
        <dsp:cNvPr id="0" name=""/>
        <dsp:cNvSpPr/>
      </dsp:nvSpPr>
      <dsp:spPr>
        <a:xfrm>
          <a:off x="3310405" y="1133694"/>
          <a:ext cx="797888" cy="398944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5</a:t>
          </a:r>
        </a:p>
      </dsp:txBody>
      <dsp:txXfrm>
        <a:off x="3310405" y="1133694"/>
        <a:ext cx="797888" cy="398944"/>
      </dsp:txXfrm>
    </dsp:sp>
    <dsp:sp modelId="{D4F32EE3-E0B1-484E-BB8D-F8EF16A9834A}">
      <dsp:nvSpPr>
        <dsp:cNvPr id="0" name=""/>
        <dsp:cNvSpPr/>
      </dsp:nvSpPr>
      <dsp:spPr>
        <a:xfrm>
          <a:off x="4275850" y="1133694"/>
          <a:ext cx="797888" cy="39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Composant 6</a:t>
          </a:r>
        </a:p>
      </dsp:txBody>
      <dsp:txXfrm>
        <a:off x="4275850" y="1133694"/>
        <a:ext cx="797888" cy="398944"/>
      </dsp:txXfrm>
    </dsp:sp>
    <dsp:sp modelId="{D83FE47C-CFE5-4A03-B908-2F96FCFE0371}">
      <dsp:nvSpPr>
        <dsp:cNvPr id="0" name=""/>
        <dsp:cNvSpPr/>
      </dsp:nvSpPr>
      <dsp:spPr>
        <a:xfrm>
          <a:off x="4475322" y="1700195"/>
          <a:ext cx="797888" cy="39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7</a:t>
          </a:r>
        </a:p>
      </dsp:txBody>
      <dsp:txXfrm>
        <a:off x="4475322" y="1700195"/>
        <a:ext cx="797888" cy="398944"/>
      </dsp:txXfrm>
    </dsp:sp>
    <dsp:sp modelId="{DF33AB2B-B09F-481A-808C-FA057E1FEE40}">
      <dsp:nvSpPr>
        <dsp:cNvPr id="0" name=""/>
        <dsp:cNvSpPr/>
      </dsp:nvSpPr>
      <dsp:spPr>
        <a:xfrm>
          <a:off x="4475322" y="2266696"/>
          <a:ext cx="797888" cy="398944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Composant 8</a:t>
          </a:r>
        </a:p>
      </dsp:txBody>
      <dsp:txXfrm>
        <a:off x="4475322" y="2266696"/>
        <a:ext cx="797888" cy="398944"/>
      </dsp:txXfrm>
    </dsp:sp>
    <dsp:sp modelId="{72EA475D-CA87-43AF-8FDF-BA01E830A70D}">
      <dsp:nvSpPr>
        <dsp:cNvPr id="0" name=""/>
        <dsp:cNvSpPr/>
      </dsp:nvSpPr>
      <dsp:spPr>
        <a:xfrm>
          <a:off x="2344960" y="567193"/>
          <a:ext cx="797888" cy="39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2</a:t>
          </a:r>
        </a:p>
      </dsp:txBody>
      <dsp:txXfrm>
        <a:off x="2344960" y="567193"/>
        <a:ext cx="797888" cy="3989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0C9A2-85A6-410A-9B6F-4E1C45E35EF6}">
      <dsp:nvSpPr>
        <dsp:cNvPr id="0" name=""/>
        <dsp:cNvSpPr/>
      </dsp:nvSpPr>
      <dsp:spPr>
        <a:xfrm>
          <a:off x="2999983" y="420174"/>
          <a:ext cx="91440" cy="386482"/>
        </a:xfrm>
        <a:custGeom>
          <a:avLst/>
          <a:gdLst/>
          <a:ahLst/>
          <a:cxnLst/>
          <a:rect l="0" t="0" r="0" b="0"/>
          <a:pathLst>
            <a:path>
              <a:moveTo>
                <a:pt x="133938" y="0"/>
              </a:moveTo>
              <a:lnTo>
                <a:pt x="133938" y="386482"/>
              </a:lnTo>
              <a:lnTo>
                <a:pt x="45720" y="3864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DBC34-0C92-42D0-879D-13CC0B732D53}">
      <dsp:nvSpPr>
        <dsp:cNvPr id="0" name=""/>
        <dsp:cNvSpPr/>
      </dsp:nvSpPr>
      <dsp:spPr>
        <a:xfrm>
          <a:off x="4322777" y="1613230"/>
          <a:ext cx="126027" cy="983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3010"/>
              </a:lnTo>
              <a:lnTo>
                <a:pt x="126027" y="9830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8BA43D-26F9-4AA5-B1C2-A178AABAFD00}">
      <dsp:nvSpPr>
        <dsp:cNvPr id="0" name=""/>
        <dsp:cNvSpPr/>
      </dsp:nvSpPr>
      <dsp:spPr>
        <a:xfrm>
          <a:off x="4322777" y="1613230"/>
          <a:ext cx="126027" cy="3864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6482"/>
              </a:lnTo>
              <a:lnTo>
                <a:pt x="126027" y="3864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BD6D8-1687-4CFC-88CA-1E229541E95D}">
      <dsp:nvSpPr>
        <dsp:cNvPr id="0" name=""/>
        <dsp:cNvSpPr/>
      </dsp:nvSpPr>
      <dsp:spPr>
        <a:xfrm>
          <a:off x="3133921" y="420174"/>
          <a:ext cx="1524927" cy="77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746"/>
              </a:lnTo>
              <a:lnTo>
                <a:pt x="1524927" y="684746"/>
              </a:lnTo>
              <a:lnTo>
                <a:pt x="1524927" y="772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4B210-3300-4894-B629-18B674EC11EC}">
      <dsp:nvSpPr>
        <dsp:cNvPr id="0" name=""/>
        <dsp:cNvSpPr/>
      </dsp:nvSpPr>
      <dsp:spPr>
        <a:xfrm>
          <a:off x="3133921" y="420174"/>
          <a:ext cx="508309" cy="7729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4746"/>
              </a:lnTo>
              <a:lnTo>
                <a:pt x="508309" y="684746"/>
              </a:lnTo>
              <a:lnTo>
                <a:pt x="508309" y="772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F21F99-3E88-4A01-AD56-6DE84D591CBD}">
      <dsp:nvSpPr>
        <dsp:cNvPr id="0" name=""/>
        <dsp:cNvSpPr/>
      </dsp:nvSpPr>
      <dsp:spPr>
        <a:xfrm>
          <a:off x="2625612" y="420174"/>
          <a:ext cx="508309" cy="772965"/>
        </a:xfrm>
        <a:custGeom>
          <a:avLst/>
          <a:gdLst/>
          <a:ahLst/>
          <a:cxnLst/>
          <a:rect l="0" t="0" r="0" b="0"/>
          <a:pathLst>
            <a:path>
              <a:moveTo>
                <a:pt x="508309" y="0"/>
              </a:moveTo>
              <a:lnTo>
                <a:pt x="508309" y="684746"/>
              </a:lnTo>
              <a:lnTo>
                <a:pt x="0" y="684746"/>
              </a:lnTo>
              <a:lnTo>
                <a:pt x="0" y="772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CC0A5-F6E8-443C-A20A-D9709E10A9A5}">
      <dsp:nvSpPr>
        <dsp:cNvPr id="0" name=""/>
        <dsp:cNvSpPr/>
      </dsp:nvSpPr>
      <dsp:spPr>
        <a:xfrm>
          <a:off x="1608994" y="420174"/>
          <a:ext cx="1524927" cy="772965"/>
        </a:xfrm>
        <a:custGeom>
          <a:avLst/>
          <a:gdLst/>
          <a:ahLst/>
          <a:cxnLst/>
          <a:rect l="0" t="0" r="0" b="0"/>
          <a:pathLst>
            <a:path>
              <a:moveTo>
                <a:pt x="1524927" y="0"/>
              </a:moveTo>
              <a:lnTo>
                <a:pt x="1524927" y="684746"/>
              </a:lnTo>
              <a:lnTo>
                <a:pt x="0" y="684746"/>
              </a:lnTo>
              <a:lnTo>
                <a:pt x="0" y="7729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B698D-CF93-4BA6-9494-E72FFBB32CD2}">
      <dsp:nvSpPr>
        <dsp:cNvPr id="0" name=""/>
        <dsp:cNvSpPr/>
      </dsp:nvSpPr>
      <dsp:spPr>
        <a:xfrm>
          <a:off x="2713831" y="83"/>
          <a:ext cx="840180" cy="42009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1</a:t>
          </a:r>
        </a:p>
      </dsp:txBody>
      <dsp:txXfrm>
        <a:off x="2713831" y="83"/>
        <a:ext cx="840180" cy="420090"/>
      </dsp:txXfrm>
    </dsp:sp>
    <dsp:sp modelId="{0CE9E9AD-104C-4B48-A61D-8F4716CE26FD}">
      <dsp:nvSpPr>
        <dsp:cNvPr id="0" name=""/>
        <dsp:cNvSpPr/>
      </dsp:nvSpPr>
      <dsp:spPr>
        <a:xfrm>
          <a:off x="1188904" y="1193139"/>
          <a:ext cx="840180" cy="420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3</a:t>
          </a:r>
        </a:p>
      </dsp:txBody>
      <dsp:txXfrm>
        <a:off x="1188904" y="1193139"/>
        <a:ext cx="840180" cy="420090"/>
      </dsp:txXfrm>
    </dsp:sp>
    <dsp:sp modelId="{05DECC47-788F-461D-B25F-3650DE3E169B}">
      <dsp:nvSpPr>
        <dsp:cNvPr id="0" name=""/>
        <dsp:cNvSpPr/>
      </dsp:nvSpPr>
      <dsp:spPr>
        <a:xfrm>
          <a:off x="2205522" y="1193139"/>
          <a:ext cx="840180" cy="420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4</a:t>
          </a:r>
        </a:p>
      </dsp:txBody>
      <dsp:txXfrm>
        <a:off x="2205522" y="1193139"/>
        <a:ext cx="840180" cy="420090"/>
      </dsp:txXfrm>
    </dsp:sp>
    <dsp:sp modelId="{0D522A1B-A033-4D94-ACA0-C86E26E8F457}">
      <dsp:nvSpPr>
        <dsp:cNvPr id="0" name=""/>
        <dsp:cNvSpPr/>
      </dsp:nvSpPr>
      <dsp:spPr>
        <a:xfrm>
          <a:off x="3222140" y="1193139"/>
          <a:ext cx="840180" cy="420090"/>
        </a:xfrm>
        <a:prstGeom prst="rect">
          <a:avLst/>
        </a:prstGeom>
        <a:solidFill>
          <a:srgbClr val="00B050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5</a:t>
          </a:r>
        </a:p>
      </dsp:txBody>
      <dsp:txXfrm>
        <a:off x="3222140" y="1193139"/>
        <a:ext cx="840180" cy="420090"/>
      </dsp:txXfrm>
    </dsp:sp>
    <dsp:sp modelId="{D4F32EE3-E0B1-484E-BB8D-F8EF16A9834A}">
      <dsp:nvSpPr>
        <dsp:cNvPr id="0" name=""/>
        <dsp:cNvSpPr/>
      </dsp:nvSpPr>
      <dsp:spPr>
        <a:xfrm>
          <a:off x="4238759" y="1193139"/>
          <a:ext cx="840180" cy="420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6</a:t>
          </a:r>
        </a:p>
      </dsp:txBody>
      <dsp:txXfrm>
        <a:off x="4238759" y="1193139"/>
        <a:ext cx="840180" cy="420090"/>
      </dsp:txXfrm>
    </dsp:sp>
    <dsp:sp modelId="{D83FE47C-CFE5-4A03-B908-2F96FCFE0371}">
      <dsp:nvSpPr>
        <dsp:cNvPr id="0" name=""/>
        <dsp:cNvSpPr/>
      </dsp:nvSpPr>
      <dsp:spPr>
        <a:xfrm>
          <a:off x="4448804" y="1789667"/>
          <a:ext cx="840180" cy="420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7</a:t>
          </a:r>
        </a:p>
      </dsp:txBody>
      <dsp:txXfrm>
        <a:off x="4448804" y="1789667"/>
        <a:ext cx="840180" cy="420090"/>
      </dsp:txXfrm>
    </dsp:sp>
    <dsp:sp modelId="{DF33AB2B-B09F-481A-808C-FA057E1FEE40}">
      <dsp:nvSpPr>
        <dsp:cNvPr id="0" name=""/>
        <dsp:cNvSpPr/>
      </dsp:nvSpPr>
      <dsp:spPr>
        <a:xfrm>
          <a:off x="4448804" y="2386195"/>
          <a:ext cx="840180" cy="420090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8</a:t>
          </a:r>
        </a:p>
      </dsp:txBody>
      <dsp:txXfrm>
        <a:off x="4448804" y="2386195"/>
        <a:ext cx="840180" cy="420090"/>
      </dsp:txXfrm>
    </dsp:sp>
    <dsp:sp modelId="{72EA475D-CA87-43AF-8FDF-BA01E830A70D}">
      <dsp:nvSpPr>
        <dsp:cNvPr id="0" name=""/>
        <dsp:cNvSpPr/>
      </dsp:nvSpPr>
      <dsp:spPr>
        <a:xfrm>
          <a:off x="2205522" y="596611"/>
          <a:ext cx="840180" cy="420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Composant 2</a:t>
          </a:r>
        </a:p>
      </dsp:txBody>
      <dsp:txXfrm>
        <a:off x="2205522" y="596611"/>
        <a:ext cx="840180" cy="420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08BA9-0EC8-4516-B6D0-ACC252AB52D9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280A5-EA8B-48B9-BEE6-69EE92C16C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38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D42567-EC01-4B62-9902-C2EC835157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Alexandre AUBERT – Agile Tour Bordeaux 2019</a:t>
            </a:r>
          </a:p>
        </p:txBody>
      </p:sp>
    </p:spTree>
    <p:extLst>
      <p:ext uri="{BB962C8B-B14F-4D97-AF65-F5344CB8AC3E}">
        <p14:creationId xmlns:p14="http://schemas.microsoft.com/office/powerpoint/2010/main" val="4255526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90E75-C639-411A-AC41-C0D34BAF1DA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324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90E75-C639-411A-AC41-C0D34BAF1DA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58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E486B-FE0C-45FE-831A-80DA221B85FA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379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Informaticien / théoricien du développement logiciel</a:t>
            </a:r>
          </a:p>
          <a:p>
            <a:r>
              <a:rPr lang="fr-FR" dirty="0"/>
              <a:t>Fondateur du concept de wiki (1995) / de l’</a:t>
            </a:r>
            <a:r>
              <a:rPr lang="fr-FR" dirty="0" err="1"/>
              <a:t>extreme</a:t>
            </a:r>
            <a:r>
              <a:rPr lang="fr-FR" dirty="0"/>
              <a:t> </a:t>
            </a:r>
            <a:r>
              <a:rPr lang="fr-FR" dirty="0" err="1"/>
              <a:t>programming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90E75-C639-411A-AC41-C0D34BAF1DA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957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directeur du département informatique de </a:t>
            </a:r>
            <a:r>
              <a:rPr lang="fr-FR" dirty="0" err="1"/>
              <a:t>l’imperial</a:t>
            </a:r>
            <a:r>
              <a:rPr lang="fr-FR" dirty="0"/>
              <a:t> </a:t>
            </a:r>
            <a:r>
              <a:rPr lang="fr-FR" dirty="0" err="1"/>
              <a:t>college</a:t>
            </a:r>
            <a:r>
              <a:rPr lang="fr-FR" dirty="0"/>
              <a:t> de </a:t>
            </a:r>
            <a:r>
              <a:rPr lang="fr-FR" dirty="0" err="1"/>
              <a:t>londres</a:t>
            </a:r>
            <a:endParaRPr lang="fr-FR" dirty="0"/>
          </a:p>
          <a:p>
            <a:endParaRPr lang="fr-FR" dirty="0"/>
          </a:p>
          <a:p>
            <a:r>
              <a:rPr lang="fr-FR" dirty="0"/>
              <a:t>8 lois en tout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90E75-C639-411A-AC41-C0D34BAF1DA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798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90E75-C639-411A-AC41-C0D34BAF1DA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06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Graph :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Capers</a:t>
            </a:r>
            <a:r>
              <a:rPr lang="fr-FR" dirty="0"/>
              <a:t> Jones </a:t>
            </a:r>
          </a:p>
          <a:p>
            <a:r>
              <a:rPr lang="fr-FR" dirty="0"/>
              <a:t>Économiste du développement logiciel (</a:t>
            </a:r>
            <a:r>
              <a:rPr lang="fr-FR" dirty="0" err="1"/>
              <a:t>survey</a:t>
            </a:r>
            <a:r>
              <a:rPr lang="fr-FR" dirty="0"/>
              <a:t> </a:t>
            </a:r>
            <a:r>
              <a:rPr lang="fr-FR" dirty="0" err="1"/>
              <a:t>quality</a:t>
            </a:r>
            <a:r>
              <a:rPr lang="fr-FR" dirty="0"/>
              <a:t> </a:t>
            </a:r>
            <a:r>
              <a:rPr lang="fr-FR" dirty="0" err="1"/>
              <a:t>economics</a:t>
            </a:r>
            <a:r>
              <a:rPr lang="fr-FR" dirty="0"/>
              <a:t> 2013)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90E75-C639-411A-AC41-C0D34BAF1DA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54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90E75-C639-411A-AC41-C0D34BAF1DA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245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90E75-C639-411A-AC41-C0D34BAF1DA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436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90E75-C639-411A-AC41-C0D34BAF1DA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815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490E75-C639-411A-AC41-C0D34BAF1DA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307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031-93CA-4B75-9B7A-23BA9D074BB3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E179-CDC2-4292-9533-821A3474D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151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031-93CA-4B75-9B7A-23BA9D074BB3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E179-CDC2-4292-9533-821A3474D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66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031-93CA-4B75-9B7A-23BA9D074BB3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E179-CDC2-4292-9533-821A3474D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08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B47D48-262A-714F-9245-D5EB836CEA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77288" cy="6823538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4214"/>
            <a:ext cx="12192000" cy="6819324"/>
          </a:xfrm>
          <a:prstGeom prst="rect">
            <a:avLst/>
          </a:prstGeom>
          <a:solidFill>
            <a:srgbClr val="072237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latin typeface="Georgia"/>
            </a:endParaRP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59" y="0"/>
            <a:ext cx="2704882" cy="2704882"/>
          </a:xfrm>
          <a:prstGeom prst="rect">
            <a:avLst/>
          </a:prstGeom>
        </p:spPr>
      </p:pic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568429" y="3213862"/>
            <a:ext cx="10894228" cy="1097011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algn="ctr">
              <a:defRPr sz="4400" b="0" cap="all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fr-FR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568429" y="4337487"/>
            <a:ext cx="10894228" cy="1927944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10000"/>
              <a:buFont typeface="Lucida Grande"/>
              <a:buNone/>
              <a:defRPr lang="fr-FR" sz="2800" b="0" kern="1200" cap="all" baseline="0" dirty="0">
                <a:solidFill>
                  <a:srgbClr val="0CACF8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9475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F8D3473C-8AB3-894A-991F-DDEF4A750C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21021"/>
          </a:xfrm>
        </p:spPr>
      </p:sp>
      <p:sp>
        <p:nvSpPr>
          <p:cNvPr id="10" name="Picture Placeholder 1">
            <a:extLst>
              <a:ext uri="{FF2B5EF4-FFF2-40B4-BE49-F238E27FC236}">
                <a16:creationId xmlns:a16="http://schemas.microsoft.com/office/drawing/2014/main" id="{6A9C8035-7CF1-2C40-8685-6415238002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3955" y="799872"/>
            <a:ext cx="1944090" cy="1944090"/>
          </a:xfrm>
        </p:spPr>
      </p:sp>
    </p:spTree>
    <p:extLst>
      <p:ext uri="{BB962C8B-B14F-4D97-AF65-F5344CB8AC3E}">
        <p14:creationId xmlns:p14="http://schemas.microsoft.com/office/powerpoint/2010/main" val="3345007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915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3EC2768-C7C6-EF47-B185-5C1985E0C8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72237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1" y="6332220"/>
            <a:ext cx="1861457" cy="43434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535830" y="6399310"/>
            <a:ext cx="6166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rPr>
              <a:t>Digital Intelligence Solutions</a:t>
            </a:r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568429" y="3524113"/>
            <a:ext cx="7882843" cy="10970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Autofit/>
          </a:bodyPr>
          <a:lstStyle>
            <a:lvl1pPr algn="l">
              <a:defRPr sz="4000" b="0" cap="all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fr-FR"/>
          </a:p>
        </p:txBody>
      </p:sp>
      <p:sp>
        <p:nvSpPr>
          <p:cNvPr id="12" name="Sous-titre 2"/>
          <p:cNvSpPr>
            <a:spLocks noGrp="1"/>
          </p:cNvSpPr>
          <p:nvPr>
            <p:ph type="subTitle" idx="1"/>
          </p:nvPr>
        </p:nvSpPr>
        <p:spPr>
          <a:xfrm>
            <a:off x="568429" y="4638320"/>
            <a:ext cx="7882843" cy="130895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2400" b="0" cap="none">
                <a:solidFill>
                  <a:srgbClr val="0CACF8"/>
                </a:solidFill>
                <a:effectLst/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A6ED4D-8CA8-C84D-B28D-E084EF530886}"/>
              </a:ext>
            </a:extLst>
          </p:cNvPr>
          <p:cNvSpPr/>
          <p:nvPr userDrawn="1"/>
        </p:nvSpPr>
        <p:spPr>
          <a:xfrm>
            <a:off x="0" y="6822000"/>
            <a:ext cx="12192000" cy="36000"/>
          </a:xfrm>
          <a:prstGeom prst="rect">
            <a:avLst/>
          </a:prstGeom>
          <a:gradFill>
            <a:gsLst>
              <a:gs pos="77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  <a:gs pos="38000">
                <a:schemeClr val="tx1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</p:spTree>
    <p:extLst>
      <p:ext uri="{BB962C8B-B14F-4D97-AF65-F5344CB8AC3E}">
        <p14:creationId xmlns:p14="http://schemas.microsoft.com/office/powerpoint/2010/main" val="4083978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031-93CA-4B75-9B7A-23BA9D074BB3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E179-CDC2-4292-9533-821A3474D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17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031-93CA-4B75-9B7A-23BA9D074BB3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E179-CDC2-4292-9533-821A3474D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00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031-93CA-4B75-9B7A-23BA9D074BB3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E179-CDC2-4292-9533-821A3474D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01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031-93CA-4B75-9B7A-23BA9D074BB3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E179-CDC2-4292-9533-821A3474D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02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031-93CA-4B75-9B7A-23BA9D074BB3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E179-CDC2-4292-9533-821A3474D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62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031-93CA-4B75-9B7A-23BA9D074BB3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E179-CDC2-4292-9533-821A3474D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46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031-93CA-4B75-9B7A-23BA9D074BB3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E179-CDC2-4292-9533-821A3474D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0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A7031-93CA-4B75-9B7A-23BA9D074BB3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E179-CDC2-4292-9533-821A3474D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88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A7031-93CA-4B75-9B7A-23BA9D074BB3}" type="datetimeFigureOut">
              <a:rPr lang="fr-FR" smtClean="0"/>
              <a:t>29/10/2019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EE179-CDC2-4292-9533-821A3474DB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78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jpg"/><Relationship Id="rId4" Type="http://schemas.openxmlformats.org/officeDocument/2006/relationships/image" Target="../media/image11.(null)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5">
            <a:extLst>
              <a:ext uri="{FF2B5EF4-FFF2-40B4-BE49-F238E27FC236}">
                <a16:creationId xmlns:a16="http://schemas.microsoft.com/office/drawing/2014/main" id="{B4211ACE-ED23-4B4D-AA97-B811E0918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00"/>
                    </a14:imgEffect>
                    <a14:imgEffect>
                      <a14:saturation sat="186000"/>
                    </a14:imgEffect>
                    <a14:imgEffect>
                      <a14:brightnessContrast bright="-30000" contrast="14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-4166755" y="-62346"/>
            <a:ext cx="22962263" cy="698269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D30BB8-D2B7-9A48-B33B-F73EA0C57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885" y="3992321"/>
            <a:ext cx="10894228" cy="1097011"/>
          </a:xfrm>
        </p:spPr>
        <p:txBody>
          <a:bodyPr/>
          <a:lstStyle/>
          <a:p>
            <a:r>
              <a:rPr lang="en-GB" dirty="0"/>
              <a:t>LA DETTE TECHNIQUE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88CBA8C-A41B-4899-8475-30B7841BA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728" y="0"/>
            <a:ext cx="2958542" cy="295854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DD02988-6061-4F24-9C49-36CAAB0A1F8B}"/>
              </a:ext>
            </a:extLst>
          </p:cNvPr>
          <p:cNvSpPr txBox="1"/>
          <p:nvPr/>
        </p:nvSpPr>
        <p:spPr>
          <a:xfrm>
            <a:off x="3669722" y="5089332"/>
            <a:ext cx="4852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00B0F0"/>
                </a:solidFill>
              </a:rPr>
              <a:t>Alexandre AUBERT – Wild Code School 11/2019</a:t>
            </a:r>
          </a:p>
        </p:txBody>
      </p:sp>
    </p:spTree>
    <p:extLst>
      <p:ext uri="{BB962C8B-B14F-4D97-AF65-F5344CB8AC3E}">
        <p14:creationId xmlns:p14="http://schemas.microsoft.com/office/powerpoint/2010/main" val="68130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3478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La dette technique dans le backlog ?</a:t>
            </a:r>
            <a:endParaRPr lang="fr-FR" sz="1600" dirty="0">
              <a:solidFill>
                <a:srgbClr val="00206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253"/>
            <a:ext cx="6018783" cy="454095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173218" y="1325563"/>
            <a:ext cx="601878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Intégrer la gestion de la dette dans les estimations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Fait partie de la valeur visible, livrée au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Risque : relatif ralentissement des livraisons</a:t>
            </a:r>
            <a:endParaRPr lang="fr-FR" b="1" dirty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Le buffer alloué </a:t>
            </a:r>
            <a:r>
              <a:rPr lang="fr-FR" dirty="0"/>
              <a:t>(ex : 10% / sprint)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Refacto</a:t>
            </a:r>
            <a:r>
              <a:rPr lang="fr-FR" dirty="0"/>
              <a:t>, amélioration des indicateurs de la dette, revues de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Risque : pas de réelle définition des actions en amont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Créer des stories « techniques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Concurrence avec les user stories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Risque : ne jamais les traiter</a:t>
            </a:r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Dédier du temps au remboursement de la dette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Pas de valeur visible pour le client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Rattrapage de mauvaises pratiques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Risque : met le produit et ses évolutions en retard / perte de confiance du marketing/des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869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Indicateurs de présence de dette technique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5516" y="1541198"/>
            <a:ext cx="1111466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002060"/>
                </a:solidFill>
              </a:rPr>
              <a:t>Humains</a:t>
            </a:r>
          </a:p>
          <a:p>
            <a:endParaRPr lang="fr-FR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« Le seul qui peut toucher ce code, c’est Bob !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« Si je touche ce code, je casse tout !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«  il ne faut surtout pas mettre à jour cette lib ! 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2060"/>
              </a:solidFill>
            </a:endParaRPr>
          </a:p>
          <a:p>
            <a:r>
              <a:rPr lang="fr-FR" sz="1600" b="1" dirty="0">
                <a:solidFill>
                  <a:srgbClr val="002060"/>
                </a:solidFill>
              </a:rPr>
              <a:t>Projet</a:t>
            </a:r>
          </a:p>
          <a:p>
            <a:endParaRPr lang="fr-FR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Baisse de la vélocité des équipes, à conditions équivalentes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Stress important lors des livraisons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Nbre de bugs détectés sur les versions successives du produit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Coût d’ajout d’une fonctionnalité &gt; gain généré par la fonctionnalité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Coût de maintenance &gt; gain généré par l’application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2060"/>
              </a:solidFill>
            </a:endParaRPr>
          </a:p>
          <a:p>
            <a:r>
              <a:rPr lang="fr-FR" sz="1600" b="1" dirty="0">
                <a:solidFill>
                  <a:srgbClr val="002060"/>
                </a:solidFill>
              </a:rPr>
              <a:t>Code</a:t>
            </a:r>
          </a:p>
          <a:p>
            <a:endParaRPr lang="fr-FR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Nombreux code </a:t>
            </a:r>
            <a:r>
              <a:rPr lang="fr-FR" sz="1600" dirty="0" err="1">
                <a:solidFill>
                  <a:srgbClr val="002060"/>
                </a:solidFill>
              </a:rPr>
              <a:t>smells</a:t>
            </a:r>
            <a:endParaRPr lang="fr-FR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Nbre important de TODO/FIXME dans 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Complexité cyclomatique importante des fonctions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rgbClr val="002060"/>
                </a:solidFill>
              </a:rPr>
              <a:t>Faible couverture des tests (unitaires/système)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002060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17F51CC-70E6-4465-96FA-F50018CB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566" y="1740645"/>
            <a:ext cx="4623610" cy="365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0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4EF94C3F-8C5D-44C0-AE32-CC4B56951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41" y="1601241"/>
            <a:ext cx="8071836" cy="2166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L’analyse de code statique avec </a:t>
            </a:r>
            <a:r>
              <a:rPr lang="fr-FR" dirty="0" err="1">
                <a:solidFill>
                  <a:srgbClr val="002060"/>
                </a:solidFill>
              </a:rPr>
              <a:t>SonarQube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220" y="1193254"/>
            <a:ext cx="31137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2060"/>
                </a:solidFill>
              </a:rPr>
              <a:t>Analyse du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Détection des codes </a:t>
            </a:r>
            <a:r>
              <a:rPr lang="fr-FR" sz="2000" dirty="0" err="1">
                <a:solidFill>
                  <a:srgbClr val="002060"/>
                </a:solidFill>
              </a:rPr>
              <a:t>smells</a:t>
            </a:r>
            <a:r>
              <a:rPr lang="fr-FR" sz="2000" dirty="0">
                <a:solidFill>
                  <a:srgbClr val="002060"/>
                </a:solidFill>
              </a:rPr>
              <a:t>/bugs / vulnérabilités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>
              <a:solidFill>
                <a:srgbClr val="002060"/>
              </a:solidFill>
            </a:endParaRPr>
          </a:p>
          <a:p>
            <a:r>
              <a:rPr lang="fr-FR" sz="2400" dirty="0">
                <a:solidFill>
                  <a:srgbClr val="002060"/>
                </a:solidFill>
              </a:rPr>
              <a:t>Estimations de la dette</a:t>
            </a:r>
          </a:p>
          <a:p>
            <a:pPr lvl="0"/>
            <a:endParaRPr lang="fr-FR" sz="2400" dirty="0">
              <a:solidFill>
                <a:srgbClr val="002060"/>
              </a:solidFill>
            </a:endParaRPr>
          </a:p>
          <a:p>
            <a:pPr lvl="0"/>
            <a:r>
              <a:rPr lang="fr-FR" sz="2400" dirty="0">
                <a:solidFill>
                  <a:srgbClr val="002060"/>
                </a:solidFill>
              </a:rPr>
              <a:t>Alertes automatiques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Badges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Barrières qualité</a:t>
            </a:r>
          </a:p>
          <a:p>
            <a:endParaRPr lang="fr-FR" sz="2400" dirty="0">
              <a:solidFill>
                <a:srgbClr val="002060"/>
              </a:solidFill>
            </a:endParaRPr>
          </a:p>
          <a:p>
            <a:r>
              <a:rPr lang="fr-FR" sz="2400" dirty="0">
                <a:solidFill>
                  <a:srgbClr val="002060"/>
                </a:solidFill>
              </a:rPr>
              <a:t>Analyses globales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Risque</a:t>
            </a:r>
            <a:endParaRPr lang="fr-FR" sz="2000" i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Maintenabilité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Fiabilité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Sécurité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35FA306-9EAA-4754-BC38-508EADCF7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608" y="1193254"/>
            <a:ext cx="5962650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AE398FE-BA61-4AF2-B09F-6378844B8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758" y="2756663"/>
            <a:ext cx="6086475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A48FCE2-04D7-4518-B4CA-C791A909AB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825" y="2563801"/>
            <a:ext cx="3947866" cy="40433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23A227C-E90C-4A87-ACD6-1557A148EC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0927" y="5277940"/>
            <a:ext cx="2628900" cy="990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BC20698-4A93-4579-A243-0B59E1C3CD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8620" y="5277940"/>
            <a:ext cx="2562225" cy="1009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A8F8B7B-9D6D-4873-9386-9D3EBB6DF6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3984" y="1325563"/>
            <a:ext cx="8443258" cy="50398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0258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579074" y="-280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Le découplage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56695" y="1765464"/>
            <a:ext cx="568017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Des composants vieillissants (lois de Lehman)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Trop forte entropie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2060"/>
                </a:solidFill>
              </a:rPr>
              <a:t>Code instable : </a:t>
            </a:r>
            <a:r>
              <a:rPr lang="fr-FR" sz="2000" dirty="0" err="1">
                <a:solidFill>
                  <a:srgbClr val="002060"/>
                </a:solidFill>
              </a:rPr>
              <a:t>legacy</a:t>
            </a:r>
            <a:endParaRPr lang="fr-FR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50"/>
                </a:solidFill>
              </a:rPr>
              <a:t>Une architecture </a:t>
            </a:r>
            <a:r>
              <a:rPr lang="fr-FR" sz="2000" b="1" dirty="0">
                <a:solidFill>
                  <a:srgbClr val="00B050"/>
                </a:solidFill>
              </a:rPr>
              <a:t>correctement</a:t>
            </a:r>
            <a:r>
              <a:rPr lang="fr-FR" sz="2000" dirty="0">
                <a:solidFill>
                  <a:srgbClr val="00B050"/>
                </a:solidFill>
              </a:rPr>
              <a:t> découplée…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00B050"/>
                </a:solidFill>
              </a:rPr>
              <a:t>Une couverture de </a:t>
            </a:r>
            <a:r>
              <a:rPr lang="fr-FR" sz="2000" b="1" dirty="0">
                <a:solidFill>
                  <a:srgbClr val="00B050"/>
                </a:solidFill>
              </a:rPr>
              <a:t>tests métier </a:t>
            </a:r>
            <a:r>
              <a:rPr lang="fr-FR" sz="2000" dirty="0">
                <a:solidFill>
                  <a:srgbClr val="00B050"/>
                </a:solidFill>
              </a:rPr>
              <a:t>suffisante…</a:t>
            </a:r>
          </a:p>
          <a:p>
            <a:endParaRPr lang="fr-FR" sz="2000" dirty="0">
              <a:solidFill>
                <a:srgbClr val="00B050"/>
              </a:solidFill>
            </a:endParaRPr>
          </a:p>
          <a:p>
            <a:pPr lvl="1"/>
            <a:r>
              <a:rPr lang="fr-FR" dirty="0">
                <a:solidFill>
                  <a:srgbClr val="00B050"/>
                </a:solidFill>
              </a:rPr>
              <a:t>permettent :</a:t>
            </a:r>
          </a:p>
          <a:p>
            <a:pPr lvl="1"/>
            <a:endParaRPr lang="fr-FR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50"/>
                </a:solidFill>
              </a:rPr>
              <a:t>Le </a:t>
            </a:r>
            <a:r>
              <a:rPr lang="fr-FR" dirty="0" err="1">
                <a:solidFill>
                  <a:srgbClr val="00B050"/>
                </a:solidFill>
              </a:rPr>
              <a:t>refactoring</a:t>
            </a:r>
            <a:endParaRPr lang="fr-FR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B050"/>
                </a:solidFill>
              </a:rPr>
              <a:t>Le remplacement complet de composants (changement de techno, modernisation…)</a:t>
            </a:r>
          </a:p>
          <a:p>
            <a:pPr lvl="1"/>
            <a:endParaRPr lang="fr-FR" sz="2000" dirty="0">
              <a:solidFill>
                <a:srgbClr val="002060"/>
              </a:solidFill>
            </a:endParaRPr>
          </a:p>
          <a:p>
            <a:r>
              <a:rPr lang="fr-FR" sz="2000" dirty="0">
                <a:solidFill>
                  <a:srgbClr val="FF0000"/>
                </a:solidFill>
              </a:rPr>
              <a:t>Risque : tenter de découpler mais en conservant de la dépendance technique entre composants : le découpage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9E944A-C546-4A6D-846F-CE9DFC0CB83E}"/>
              </a:ext>
            </a:extLst>
          </p:cNvPr>
          <p:cNvSpPr/>
          <p:nvPr/>
        </p:nvSpPr>
        <p:spPr>
          <a:xfrm>
            <a:off x="2367196" y="871020"/>
            <a:ext cx="7578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 dirty="0">
                <a:solidFill>
                  <a:srgbClr val="0070C0"/>
                </a:solidFill>
              </a:rPr>
              <a:t>« ou comment remplacer facilement les éléments à trop forte entropie »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E5C7048A-7349-4607-A318-331B2DE25C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8761166"/>
              </p:ext>
            </p:extLst>
          </p:nvPr>
        </p:nvGraphicFramePr>
        <p:xfrm>
          <a:off x="-556726" y="1293678"/>
          <a:ext cx="6652726" cy="266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EC533164-B62D-481E-AB4A-A169CCC442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914237"/>
              </p:ext>
            </p:extLst>
          </p:nvPr>
        </p:nvGraphicFramePr>
        <p:xfrm>
          <a:off x="-381889" y="3956202"/>
          <a:ext cx="6477889" cy="2806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F3A01AF2-5360-4960-90B6-448DE2EDA380}"/>
              </a:ext>
            </a:extLst>
          </p:cNvPr>
          <p:cNvSpPr/>
          <p:nvPr/>
        </p:nvSpPr>
        <p:spPr>
          <a:xfrm rot="5400000">
            <a:off x="2645365" y="3457020"/>
            <a:ext cx="248543" cy="219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364456-4F0C-4C13-9294-E80D17A96AB5}"/>
              </a:ext>
            </a:extLst>
          </p:cNvPr>
          <p:cNvSpPr/>
          <p:nvPr/>
        </p:nvSpPr>
        <p:spPr>
          <a:xfrm rot="20424521">
            <a:off x="2585629" y="5200162"/>
            <a:ext cx="125386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Refactoring</a:t>
            </a:r>
            <a:endParaRPr lang="fr-F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52EDEB-F560-4EB1-ABBB-F3A003BAB71C}"/>
              </a:ext>
            </a:extLst>
          </p:cNvPr>
          <p:cNvSpPr/>
          <p:nvPr/>
        </p:nvSpPr>
        <p:spPr>
          <a:xfrm rot="20424521">
            <a:off x="1969448" y="3921402"/>
            <a:ext cx="16003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Remplacement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2E627-64A0-4EA6-9F18-7580C983B56B}"/>
              </a:ext>
            </a:extLst>
          </p:cNvPr>
          <p:cNvSpPr/>
          <p:nvPr/>
        </p:nvSpPr>
        <p:spPr>
          <a:xfrm rot="20424521">
            <a:off x="3694593" y="6351082"/>
            <a:ext cx="160037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Remplacement</a:t>
            </a:r>
          </a:p>
        </p:txBody>
      </p:sp>
    </p:spTree>
    <p:extLst>
      <p:ext uri="{BB962C8B-B14F-4D97-AF65-F5344CB8AC3E}">
        <p14:creationId xmlns:p14="http://schemas.microsoft.com/office/powerpoint/2010/main" val="14689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Graphic spid="3" grpId="0">
        <p:bldAsOne/>
      </p:bldGraphic>
      <p:bldGraphic spid="9" grpId="0">
        <p:bldAsOne/>
      </p:bldGraphic>
      <p:bldP spid="4" grpId="0" animBg="1"/>
      <p:bldP spid="10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Et votre dette technique, vous en faites quoi ?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4185" y="2097707"/>
            <a:ext cx="98388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002060"/>
                </a:solidFill>
              </a:rPr>
              <a:t>Comment la mesurez-vous ?</a:t>
            </a:r>
          </a:p>
          <a:p>
            <a:pPr lvl="1"/>
            <a:r>
              <a:rPr lang="fr-FR" sz="2400" i="1" dirty="0">
                <a:solidFill>
                  <a:srgbClr val="00B050"/>
                </a:solidFill>
              </a:rPr>
              <a:t>Mettez en place des </a:t>
            </a:r>
            <a:r>
              <a:rPr lang="fr-FR" sz="2400" b="1" i="1" dirty="0">
                <a:solidFill>
                  <a:srgbClr val="00B050"/>
                </a:solidFill>
              </a:rPr>
              <a:t>indicateurs</a:t>
            </a:r>
            <a:r>
              <a:rPr lang="fr-FR" sz="2400" i="1" dirty="0">
                <a:solidFill>
                  <a:srgbClr val="00B050"/>
                </a:solidFill>
              </a:rPr>
              <a:t> pour la visualiser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002060"/>
                </a:solidFill>
              </a:rPr>
              <a:t>Quelles actions menez-vous pour la contenir ?</a:t>
            </a:r>
          </a:p>
          <a:p>
            <a:pPr lvl="1"/>
            <a:r>
              <a:rPr lang="fr-FR" sz="2400" i="1" dirty="0">
                <a:solidFill>
                  <a:srgbClr val="00B050"/>
                </a:solidFill>
              </a:rPr>
              <a:t>Pratiquez un </a:t>
            </a:r>
            <a:r>
              <a:rPr lang="fr-FR" sz="2400" b="1" i="1" dirty="0" err="1">
                <a:solidFill>
                  <a:srgbClr val="00B050"/>
                </a:solidFill>
              </a:rPr>
              <a:t>refactoring</a:t>
            </a:r>
            <a:r>
              <a:rPr lang="fr-FR" sz="2400" i="1" dirty="0">
                <a:solidFill>
                  <a:srgbClr val="00B050"/>
                </a:solidFill>
              </a:rPr>
              <a:t> permanent pour la maîtriser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>
                <a:solidFill>
                  <a:srgbClr val="002060"/>
                </a:solidFill>
              </a:rPr>
              <a:t>Votre architecture de code est-elle compatible ?</a:t>
            </a:r>
          </a:p>
          <a:p>
            <a:pPr lvl="1"/>
            <a:r>
              <a:rPr lang="fr-FR" sz="2400" b="1" i="1" dirty="0">
                <a:solidFill>
                  <a:srgbClr val="00B050"/>
                </a:solidFill>
              </a:rPr>
              <a:t>Découplez</a:t>
            </a:r>
            <a:r>
              <a:rPr lang="fr-FR" sz="2400" i="1" dirty="0">
                <a:solidFill>
                  <a:srgbClr val="00B050"/>
                </a:solidFill>
              </a:rPr>
              <a:t> vos modules pour pouvoir faire évoluer votre système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46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464" y="2185087"/>
            <a:ext cx="1428750" cy="1104900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849025" y="1815971"/>
            <a:ext cx="10395628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dirty="0">
                <a:latin typeface="Montserrat" panose="0200050500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fr-FR" dirty="0" err="1">
                <a:latin typeface="Montserrat" panose="0200050500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Quality</a:t>
            </a:r>
            <a:r>
              <a:rPr lang="fr-FR" dirty="0">
                <a:latin typeface="Montserrat" panose="0200050500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</a:t>
            </a:r>
            <a:r>
              <a:rPr lang="fr-FR" dirty="0" err="1">
                <a:latin typeface="Montserrat" panose="0200050500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is</a:t>
            </a:r>
            <a:r>
              <a:rPr lang="fr-FR" dirty="0">
                <a:latin typeface="Montserrat" panose="0200050500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an </a:t>
            </a:r>
            <a:r>
              <a:rPr lang="fr-FR" dirty="0" err="1">
                <a:latin typeface="Montserrat" panose="02000505000000020004" pitchFamily="2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investment</a:t>
            </a:r>
            <a:endParaRPr lang="fr-FR" dirty="0">
              <a:latin typeface="Montserrat" panose="02000505000000020004" pitchFamily="2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5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e l’image 5">
            <a:extLst>
              <a:ext uri="{FF2B5EF4-FFF2-40B4-BE49-F238E27FC236}">
                <a16:creationId xmlns:a16="http://schemas.microsoft.com/office/drawing/2014/main" id="{9179EBD3-E5A2-FF47-AC91-84A720B1159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328" b="328"/>
          <a:stretch>
            <a:fillRect/>
          </a:stretch>
        </p:blipFill>
        <p:spPr>
          <a:xfrm>
            <a:off x="0" y="0"/>
            <a:ext cx="12192000" cy="6821021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C166432-6FA9-4741-8779-425735648D45}"/>
              </a:ext>
            </a:extLst>
          </p:cNvPr>
          <p:cNvSpPr>
            <a:spLocks noChangeAspect="1"/>
          </p:cNvSpPr>
          <p:nvPr/>
        </p:nvSpPr>
        <p:spPr>
          <a:xfrm>
            <a:off x="3172" y="43148"/>
            <a:ext cx="12188828" cy="6802360"/>
          </a:xfrm>
          <a:prstGeom prst="rect">
            <a:avLst/>
          </a:prstGeom>
          <a:solidFill>
            <a:srgbClr val="07244B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50" rIns="121899" bIns="60950" rtlCol="0" anchor="ctr"/>
          <a:lstStyle/>
          <a:p>
            <a:pPr algn="ctr"/>
            <a:endParaRPr lang="en-US" sz="900" dirty="0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444F3BD1-8D8D-5A41-A115-04D833022407}"/>
              </a:ext>
            </a:extLst>
          </p:cNvPr>
          <p:cNvSpPr txBox="1"/>
          <p:nvPr/>
        </p:nvSpPr>
        <p:spPr>
          <a:xfrm>
            <a:off x="5535830" y="6399310"/>
            <a:ext cx="6166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noProof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rPr>
              <a:t>Digital Intelligence Solutions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EE2A896-932B-354D-AFB4-0CEA1D2F2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1" y="6332220"/>
            <a:ext cx="1861457" cy="434340"/>
          </a:xfrm>
          <a:prstGeom prst="rect">
            <a:avLst/>
          </a:prstGeom>
        </p:spPr>
      </p:pic>
      <p:sp>
        <p:nvSpPr>
          <p:cNvPr id="9" name="Espace réservé du texte 6">
            <a:extLst>
              <a:ext uri="{FF2B5EF4-FFF2-40B4-BE49-F238E27FC236}">
                <a16:creationId xmlns:a16="http://schemas.microsoft.com/office/drawing/2014/main" id="{F4279B6D-21C2-4C26-9694-32A897378A91}"/>
              </a:ext>
            </a:extLst>
          </p:cNvPr>
          <p:cNvSpPr txBox="1">
            <a:spLocks/>
          </p:cNvSpPr>
          <p:nvPr/>
        </p:nvSpPr>
        <p:spPr>
          <a:xfrm>
            <a:off x="4627900" y="4069070"/>
            <a:ext cx="2880319" cy="50492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1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dirty="0">
                <a:solidFill>
                  <a:schemeClr val="bg1"/>
                </a:solidFill>
              </a:rPr>
              <a:t>Alexandre AUBERT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45EF0832-C01E-42AD-A800-5BA837417E07}"/>
              </a:ext>
            </a:extLst>
          </p:cNvPr>
          <p:cNvSpPr txBox="1">
            <a:spLocks/>
          </p:cNvSpPr>
          <p:nvPr/>
        </p:nvSpPr>
        <p:spPr>
          <a:xfrm>
            <a:off x="3674916" y="4536913"/>
            <a:ext cx="4786285" cy="7870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1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>
                <a:solidFill>
                  <a:schemeClr val="bg1"/>
                </a:solidFill>
              </a:rPr>
              <a:t>Responsable tests et intégration continue</a:t>
            </a:r>
          </a:p>
          <a:p>
            <a:pPr marL="0" indent="0" algn="ctr">
              <a:buNone/>
            </a:pPr>
            <a:r>
              <a:rPr lang="fr-FR" sz="1200" dirty="0">
                <a:solidFill>
                  <a:schemeClr val="bg1"/>
                </a:solidFill>
              </a:rPr>
              <a:t>AT INTERNET</a:t>
            </a:r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F26042F8-F5A4-46BA-A12B-E894B06DC6F5}"/>
              </a:ext>
            </a:extLst>
          </p:cNvPr>
          <p:cNvSpPr txBox="1">
            <a:spLocks/>
          </p:cNvSpPr>
          <p:nvPr/>
        </p:nvSpPr>
        <p:spPr>
          <a:xfrm>
            <a:off x="4683781" y="5252949"/>
            <a:ext cx="2824438" cy="443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 defTabSz="914400"/>
            <a:r>
              <a:rPr lang="fr-FR" kern="0" dirty="0">
                <a:solidFill>
                  <a:srgbClr val="0CACF8"/>
                </a:solidFill>
              </a:rPr>
              <a:t>alexandre.aubert@atinternet.com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6422C9B8-94FF-4AEB-9F2F-AEB131C8F218}"/>
              </a:ext>
            </a:extLst>
          </p:cNvPr>
          <p:cNvSpPr txBox="1">
            <a:spLocks/>
          </p:cNvSpPr>
          <p:nvPr/>
        </p:nvSpPr>
        <p:spPr>
          <a:xfrm>
            <a:off x="2786156" y="2695834"/>
            <a:ext cx="1350150" cy="781922"/>
          </a:xfrm>
          <a:prstGeom prst="rect">
            <a:avLst/>
          </a:prstGeom>
        </p:spPr>
        <p:txBody>
          <a:bodyPr vert="horz" wrap="square" lIns="0" tIns="180000" rIns="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None/>
              <a:defRPr sz="16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4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71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90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/>
              <a:t>Tests</a:t>
            </a:r>
            <a:endParaRPr lang="fr-FR" dirty="0"/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4AD6B98B-4E3F-4609-8E93-3288316BCD45}"/>
              </a:ext>
            </a:extLst>
          </p:cNvPr>
          <p:cNvSpPr txBox="1">
            <a:spLocks/>
          </p:cNvSpPr>
          <p:nvPr/>
        </p:nvSpPr>
        <p:spPr>
          <a:xfrm>
            <a:off x="8276855" y="1693008"/>
            <a:ext cx="1575239" cy="535701"/>
          </a:xfrm>
          <a:prstGeom prst="rect">
            <a:avLst/>
          </a:prstGeom>
        </p:spPr>
        <p:txBody>
          <a:bodyPr vert="horz" wrap="square" lIns="0" tIns="180000" rIns="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None/>
              <a:defRPr sz="16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4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71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90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00F3AC"/>
                </a:solidFill>
              </a:rPr>
              <a:t>Méthodes</a:t>
            </a:r>
            <a:endParaRPr lang="fr-FR" dirty="0">
              <a:solidFill>
                <a:srgbClr val="00F3AC"/>
              </a:solidFill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6C9C727E-485E-45A9-AE9F-3CDE3AF6FE20}"/>
              </a:ext>
            </a:extLst>
          </p:cNvPr>
          <p:cNvSpPr txBox="1">
            <a:spLocks/>
          </p:cNvSpPr>
          <p:nvPr/>
        </p:nvSpPr>
        <p:spPr>
          <a:xfrm>
            <a:off x="541759" y="2869714"/>
            <a:ext cx="2022092" cy="720367"/>
          </a:xfrm>
          <a:prstGeom prst="rect">
            <a:avLst/>
          </a:prstGeom>
        </p:spPr>
        <p:txBody>
          <a:bodyPr vert="horz" wrap="square" lIns="0" tIns="180000" rIns="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None/>
              <a:defRPr sz="16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4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71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90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rgbClr val="01CBD8"/>
                </a:solidFill>
              </a:rPr>
              <a:t>Cycle de développement</a:t>
            </a:r>
          </a:p>
        </p:txBody>
      </p:sp>
      <p:sp>
        <p:nvSpPr>
          <p:cNvPr id="22" name="Espace réservé du texte 7">
            <a:extLst>
              <a:ext uri="{FF2B5EF4-FFF2-40B4-BE49-F238E27FC236}">
                <a16:creationId xmlns:a16="http://schemas.microsoft.com/office/drawing/2014/main" id="{D95ED440-A2D3-44C4-9AD2-4656988E3E18}"/>
              </a:ext>
            </a:extLst>
          </p:cNvPr>
          <p:cNvSpPr txBox="1">
            <a:spLocks/>
          </p:cNvSpPr>
          <p:nvPr/>
        </p:nvSpPr>
        <p:spPr>
          <a:xfrm>
            <a:off x="2782098" y="1330537"/>
            <a:ext cx="2266093" cy="1028143"/>
          </a:xfrm>
          <a:prstGeom prst="rect">
            <a:avLst/>
          </a:prstGeom>
        </p:spPr>
        <p:txBody>
          <a:bodyPr vert="horz" wrap="square" lIns="0" tIns="180000" rIns="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None/>
              <a:defRPr sz="16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4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71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90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rgbClr val="00F3AC"/>
                </a:solidFill>
              </a:rPr>
              <a:t>Intégration </a:t>
            </a:r>
            <a:r>
              <a:rPr lang="fr-FR" sz="2800" dirty="0">
                <a:solidFill>
                  <a:srgbClr val="00F3AC"/>
                </a:solidFill>
              </a:rPr>
              <a:t>continue</a:t>
            </a:r>
            <a:endParaRPr lang="fr-FR" sz="2400" dirty="0">
              <a:solidFill>
                <a:srgbClr val="00F3AC"/>
              </a:solidFill>
            </a:endParaRPr>
          </a:p>
        </p:txBody>
      </p:sp>
      <p:sp>
        <p:nvSpPr>
          <p:cNvPr id="23" name="Espace réservé du texte 7">
            <a:extLst>
              <a:ext uri="{FF2B5EF4-FFF2-40B4-BE49-F238E27FC236}">
                <a16:creationId xmlns:a16="http://schemas.microsoft.com/office/drawing/2014/main" id="{72B5171B-7136-4E51-8D6D-07B9AA3DA447}"/>
              </a:ext>
            </a:extLst>
          </p:cNvPr>
          <p:cNvSpPr txBox="1">
            <a:spLocks/>
          </p:cNvSpPr>
          <p:nvPr/>
        </p:nvSpPr>
        <p:spPr>
          <a:xfrm>
            <a:off x="9943306" y="2821505"/>
            <a:ext cx="1080120" cy="597256"/>
          </a:xfrm>
          <a:prstGeom prst="rect">
            <a:avLst/>
          </a:prstGeom>
        </p:spPr>
        <p:txBody>
          <a:bodyPr vert="horz" wrap="square" lIns="0" tIns="180000" rIns="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None/>
              <a:defRPr sz="16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4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71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90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>
                <a:solidFill>
                  <a:srgbClr val="00FFFF"/>
                </a:solidFill>
              </a:rPr>
              <a:t>Scrum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F37AC2D4-0226-433A-B0EC-F61620965979}"/>
              </a:ext>
            </a:extLst>
          </p:cNvPr>
          <p:cNvSpPr txBox="1">
            <a:spLocks/>
          </p:cNvSpPr>
          <p:nvPr/>
        </p:nvSpPr>
        <p:spPr>
          <a:xfrm>
            <a:off x="8840860" y="2156012"/>
            <a:ext cx="1575239" cy="720367"/>
          </a:xfrm>
          <a:prstGeom prst="rect">
            <a:avLst/>
          </a:prstGeom>
        </p:spPr>
        <p:txBody>
          <a:bodyPr vert="horz" wrap="square" lIns="0" tIns="180000" rIns="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None/>
              <a:defRPr sz="16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4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71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90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solidFill>
                  <a:srgbClr val="00FFFF"/>
                </a:solidFill>
              </a:rPr>
              <a:t>Agilité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2122DE48-64F0-418C-8174-4E44D17E8C54}"/>
              </a:ext>
            </a:extLst>
          </p:cNvPr>
          <p:cNvSpPr txBox="1">
            <a:spLocks/>
          </p:cNvSpPr>
          <p:nvPr/>
        </p:nvSpPr>
        <p:spPr>
          <a:xfrm>
            <a:off x="783309" y="1742023"/>
            <a:ext cx="1885363" cy="781922"/>
          </a:xfrm>
          <a:prstGeom prst="rect">
            <a:avLst/>
          </a:prstGeom>
        </p:spPr>
        <p:txBody>
          <a:bodyPr vert="horz" wrap="square" lIns="0" tIns="180000" rIns="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None/>
              <a:defRPr sz="16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4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71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90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dirty="0"/>
              <a:t>Qualité</a:t>
            </a:r>
          </a:p>
        </p:txBody>
      </p:sp>
      <p:sp>
        <p:nvSpPr>
          <p:cNvPr id="26" name="Espace réservé du texte 7">
            <a:extLst>
              <a:ext uri="{FF2B5EF4-FFF2-40B4-BE49-F238E27FC236}">
                <a16:creationId xmlns:a16="http://schemas.microsoft.com/office/drawing/2014/main" id="{194D8E8B-0CC6-4D18-8B63-9021CF8A6AB4}"/>
              </a:ext>
            </a:extLst>
          </p:cNvPr>
          <p:cNvSpPr txBox="1">
            <a:spLocks/>
          </p:cNvSpPr>
          <p:nvPr/>
        </p:nvSpPr>
        <p:spPr>
          <a:xfrm>
            <a:off x="10021369" y="1454276"/>
            <a:ext cx="1575239" cy="720367"/>
          </a:xfrm>
          <a:prstGeom prst="rect">
            <a:avLst/>
          </a:prstGeom>
        </p:spPr>
        <p:txBody>
          <a:bodyPr vert="horz" wrap="square" lIns="0" tIns="180000" rIns="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None/>
              <a:defRPr sz="16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4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71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90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>
                <a:solidFill>
                  <a:srgbClr val="00F3AC"/>
                </a:solidFill>
              </a:rPr>
              <a:t>DevOps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F8324ACA-11D4-4306-A420-08D9511E7FD5}"/>
              </a:ext>
            </a:extLst>
          </p:cNvPr>
          <p:cNvSpPr txBox="1">
            <a:spLocks/>
          </p:cNvSpPr>
          <p:nvPr/>
        </p:nvSpPr>
        <p:spPr>
          <a:xfrm>
            <a:off x="1021515" y="691930"/>
            <a:ext cx="2563061" cy="535701"/>
          </a:xfrm>
          <a:prstGeom prst="rect">
            <a:avLst/>
          </a:prstGeom>
        </p:spPr>
        <p:txBody>
          <a:bodyPr vert="horz" wrap="square" lIns="0" tIns="180000" rIns="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None/>
              <a:defRPr sz="16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4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71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90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Automatisation</a:t>
            </a:r>
          </a:p>
        </p:txBody>
      </p:sp>
      <p:sp>
        <p:nvSpPr>
          <p:cNvPr id="28" name="Espace réservé du texte 7">
            <a:extLst>
              <a:ext uri="{FF2B5EF4-FFF2-40B4-BE49-F238E27FC236}">
                <a16:creationId xmlns:a16="http://schemas.microsoft.com/office/drawing/2014/main" id="{BB7E3170-ED78-4DC8-9A72-312D27745828}"/>
              </a:ext>
            </a:extLst>
          </p:cNvPr>
          <p:cNvSpPr txBox="1">
            <a:spLocks/>
          </p:cNvSpPr>
          <p:nvPr/>
        </p:nvSpPr>
        <p:spPr>
          <a:xfrm>
            <a:off x="8503146" y="794836"/>
            <a:ext cx="2880320" cy="535701"/>
          </a:xfrm>
          <a:prstGeom prst="rect">
            <a:avLst/>
          </a:prstGeom>
        </p:spPr>
        <p:txBody>
          <a:bodyPr vert="horz" wrap="square" lIns="0" tIns="180000" rIns="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None/>
              <a:defRPr sz="16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4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71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90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rgbClr val="00F3AC"/>
                </a:solidFill>
              </a:rPr>
              <a:t>Accompagnement</a:t>
            </a:r>
          </a:p>
        </p:txBody>
      </p:sp>
      <p:sp>
        <p:nvSpPr>
          <p:cNvPr id="29" name="Espace réservé du texte 7">
            <a:extLst>
              <a:ext uri="{FF2B5EF4-FFF2-40B4-BE49-F238E27FC236}">
                <a16:creationId xmlns:a16="http://schemas.microsoft.com/office/drawing/2014/main" id="{CE6AA7B9-575C-4F31-BC13-5BAB9F4E3FFF}"/>
              </a:ext>
            </a:extLst>
          </p:cNvPr>
          <p:cNvSpPr txBox="1">
            <a:spLocks/>
          </p:cNvSpPr>
          <p:nvPr/>
        </p:nvSpPr>
        <p:spPr>
          <a:xfrm>
            <a:off x="7417237" y="3000118"/>
            <a:ext cx="2880320" cy="504923"/>
          </a:xfrm>
          <a:prstGeom prst="rect">
            <a:avLst/>
          </a:prstGeom>
        </p:spPr>
        <p:txBody>
          <a:bodyPr vert="horz" wrap="square" lIns="0" tIns="180000" rIns="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Roboto Lt" pitchFamily="2" charset="0"/>
              <a:buNone/>
              <a:defRPr sz="16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0987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4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71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905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Roboto Black" panose="02000000000000000000" pitchFamily="2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>
                <a:solidFill>
                  <a:srgbClr val="00F3AC"/>
                </a:solidFill>
              </a:rPr>
              <a:t>Formation</a:t>
            </a:r>
          </a:p>
        </p:txBody>
      </p:sp>
      <p:pic>
        <p:nvPicPr>
          <p:cNvPr id="30" name="Image 29" descr="Une image contenant personne, homme, verres, intérieur&#10;&#10;Description générée automatiquement">
            <a:extLst>
              <a:ext uri="{FF2B5EF4-FFF2-40B4-BE49-F238E27FC236}">
                <a16:creationId xmlns:a16="http://schemas.microsoft.com/office/drawing/2014/main" id="{6DD32611-8A8E-4A02-996B-6778C8F4F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2750" y="1937795"/>
            <a:ext cx="1296144" cy="170226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07C68D-2377-4F44-BE2E-64822CF4F1E0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285304-210A-4EE5-A9AB-78DB9D4DD08B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2848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 28" descr="Une image contenant homme&#10;&#10;Description générée automatiquement">
            <a:extLst>
              <a:ext uri="{FF2B5EF4-FFF2-40B4-BE49-F238E27FC236}">
                <a16:creationId xmlns:a16="http://schemas.microsoft.com/office/drawing/2014/main" id="{41BC6509-44A8-48C9-A60D-F6C5508218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1000"/>
          </a:blip>
          <a:stretch>
            <a:fillRect/>
          </a:stretch>
        </p:blipFill>
        <p:spPr>
          <a:xfrm>
            <a:off x="1136474" y="1136272"/>
            <a:ext cx="9919052" cy="5383235"/>
          </a:xfrm>
          <a:prstGeom prst="rect">
            <a:avLst/>
          </a:prstGeom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D5EAA061-DCFF-4002-8367-10FCA423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917" y="1487861"/>
            <a:ext cx="1235966" cy="1235966"/>
          </a:xfrm>
          <a:prstGeom prst="rect">
            <a:avLst/>
          </a:prstGeom>
        </p:spPr>
      </p:pic>
      <p:sp>
        <p:nvSpPr>
          <p:cNvPr id="31" name="Title 2">
            <a:extLst>
              <a:ext uri="{FF2B5EF4-FFF2-40B4-BE49-F238E27FC236}">
                <a16:creationId xmlns:a16="http://schemas.microsoft.com/office/drawing/2014/main" id="{1E3FB5E1-093F-4015-BA16-C1B8B562080A}"/>
              </a:ext>
            </a:extLst>
          </p:cNvPr>
          <p:cNvSpPr txBox="1">
            <a:spLocks/>
          </p:cNvSpPr>
          <p:nvPr/>
        </p:nvSpPr>
        <p:spPr>
          <a:xfrm>
            <a:off x="609600" y="274638"/>
            <a:ext cx="10972800" cy="593464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0" i="0" kern="1200" cap="all" spc="1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GB" dirty="0"/>
              <a:t>AT INTERNET</a:t>
            </a:r>
          </a:p>
        </p:txBody>
      </p:sp>
      <p:sp>
        <p:nvSpPr>
          <p:cNvPr id="32" name="Subtitle 3">
            <a:extLst>
              <a:ext uri="{FF2B5EF4-FFF2-40B4-BE49-F238E27FC236}">
                <a16:creationId xmlns:a16="http://schemas.microsoft.com/office/drawing/2014/main" id="{FD1BAEB0-0AE6-4251-9626-05078762A132}"/>
              </a:ext>
            </a:extLst>
          </p:cNvPr>
          <p:cNvSpPr txBox="1">
            <a:spLocks/>
          </p:cNvSpPr>
          <p:nvPr/>
        </p:nvSpPr>
        <p:spPr>
          <a:xfrm>
            <a:off x="609600" y="788156"/>
            <a:ext cx="10972800" cy="73209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1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800" dirty="0">
                <a:solidFill>
                  <a:srgbClr val="26ABE2"/>
                </a:solidFill>
              </a:rPr>
              <a:t>Digital Analytics solutions</a:t>
            </a:r>
          </a:p>
          <a:p>
            <a:endParaRPr lang="en-GB" dirty="0"/>
          </a:p>
        </p:txBody>
      </p:sp>
      <p:pic>
        <p:nvPicPr>
          <p:cNvPr id="33" name="Picture 5">
            <a:extLst>
              <a:ext uri="{FF2B5EF4-FFF2-40B4-BE49-F238E27FC236}">
                <a16:creationId xmlns:a16="http://schemas.microsoft.com/office/drawing/2014/main" id="{868BC94F-822F-4CE8-B90F-F6457EF2D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8250" y="4162444"/>
            <a:ext cx="1129300" cy="1129300"/>
          </a:xfrm>
          <a:prstGeom prst="rect">
            <a:avLst/>
          </a:prstGeom>
        </p:spPr>
      </p:pic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9A5C45DA-4251-4061-9F73-071AA540A3C9}"/>
              </a:ext>
            </a:extLst>
          </p:cNvPr>
          <p:cNvSpPr txBox="1">
            <a:spLocks/>
          </p:cNvSpPr>
          <p:nvPr/>
        </p:nvSpPr>
        <p:spPr>
          <a:xfrm>
            <a:off x="277368" y="1500452"/>
            <a:ext cx="5818632" cy="48364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SzPct val="110000"/>
              <a:buFont typeface="Lucida Grande"/>
              <a:buChar char="›"/>
              <a:defRPr sz="20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Lucida Grande"/>
              <a:buChar char="›"/>
              <a:defRPr sz="18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Lucida Grande"/>
              <a:buChar char="›"/>
              <a:defRPr sz="16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charset="0"/>
              <a:buChar char="•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4"/>
              </a:buClr>
              <a:buFont typeface="Courier New" charset="0"/>
              <a:buChar char="o"/>
              <a:defRPr sz="1400" kern="1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Solution française d’analyse d’audience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CACF8"/>
                </a:solidFill>
              </a:rPr>
              <a:t>Web, mobile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CACF8"/>
                </a:solidFill>
              </a:rPr>
              <a:t>Respect/protection des données personnelles</a:t>
            </a:r>
          </a:p>
          <a:p>
            <a:r>
              <a:rPr lang="fr-FR" dirty="0"/>
              <a:t>Leader mondial de l’analyse de données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CACF8"/>
                </a:solidFill>
              </a:rPr>
              <a:t>Forrester </a:t>
            </a:r>
            <a:r>
              <a:rPr lang="fr-FR" dirty="0" err="1">
                <a:solidFill>
                  <a:srgbClr val="0CACF8"/>
                </a:solidFill>
              </a:rPr>
              <a:t>wave</a:t>
            </a:r>
            <a:r>
              <a:rPr lang="fr-FR" dirty="0">
                <a:solidFill>
                  <a:srgbClr val="0CACF8"/>
                </a:solidFill>
              </a:rPr>
              <a:t> depuis 2009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CACF8"/>
                </a:solidFill>
              </a:rPr>
              <a:t>250 employés dans 6 pays</a:t>
            </a:r>
          </a:p>
          <a:p>
            <a:endParaRPr lang="fr-FR" dirty="0"/>
          </a:p>
          <a:p>
            <a:r>
              <a:rPr lang="fr-FR" dirty="0"/>
              <a:t>30 000 sites et applications mesurés</a:t>
            </a:r>
          </a:p>
          <a:p>
            <a:r>
              <a:rPr lang="fr-FR" dirty="0"/>
              <a:t>200 milliards d’appels serveurs traités par mois</a:t>
            </a:r>
          </a:p>
          <a:p>
            <a:endParaRPr lang="fr-FR" dirty="0"/>
          </a:p>
          <a:p>
            <a:r>
              <a:rPr lang="fr-FR" dirty="0"/>
              <a:t>Environnement technologique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CACF8"/>
                </a:solidFill>
              </a:rPr>
              <a:t>.Net / </a:t>
            </a:r>
            <a:r>
              <a:rPr lang="fr-FR" dirty="0" err="1">
                <a:solidFill>
                  <a:srgbClr val="0CACF8"/>
                </a:solidFill>
              </a:rPr>
              <a:t>nodeJS</a:t>
            </a:r>
            <a:r>
              <a:rPr lang="fr-FR" dirty="0">
                <a:solidFill>
                  <a:srgbClr val="0CACF8"/>
                </a:solidFill>
              </a:rPr>
              <a:t> / scala / go / java / python 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CACF8"/>
                </a:solidFill>
              </a:rPr>
              <a:t>Jenkins / </a:t>
            </a:r>
            <a:r>
              <a:rPr lang="fr-FR" dirty="0" err="1">
                <a:solidFill>
                  <a:srgbClr val="0CACF8"/>
                </a:solidFill>
              </a:rPr>
              <a:t>Gitlab</a:t>
            </a:r>
            <a:r>
              <a:rPr lang="fr-FR" dirty="0">
                <a:solidFill>
                  <a:srgbClr val="0CACF8"/>
                </a:solidFill>
              </a:rPr>
              <a:t> / </a:t>
            </a:r>
            <a:r>
              <a:rPr lang="fr-FR" dirty="0" err="1">
                <a:solidFill>
                  <a:srgbClr val="0CACF8"/>
                </a:solidFill>
              </a:rPr>
              <a:t>Kubernetes</a:t>
            </a:r>
            <a:r>
              <a:rPr lang="fr-FR" dirty="0">
                <a:solidFill>
                  <a:srgbClr val="0CACF8"/>
                </a:solidFill>
              </a:rPr>
              <a:t> / Docker / </a:t>
            </a:r>
            <a:r>
              <a:rPr lang="fr-FR" dirty="0" err="1">
                <a:solidFill>
                  <a:srgbClr val="0CACF8"/>
                </a:solidFill>
              </a:rPr>
              <a:t>Snowflake</a:t>
            </a:r>
            <a:r>
              <a:rPr lang="fr-FR" dirty="0">
                <a:solidFill>
                  <a:srgbClr val="0CACF8"/>
                </a:solidFill>
              </a:rPr>
              <a:t> …</a:t>
            </a:r>
          </a:p>
        </p:txBody>
      </p:sp>
      <p:pic>
        <p:nvPicPr>
          <p:cNvPr id="38" name="Image 37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2103063F-360B-4A5A-87A4-02E10A790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130" y="3075416"/>
            <a:ext cx="1899540" cy="661166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D7C7DF07-CBE0-49FF-A0A5-2E26EF477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647" y="1704975"/>
            <a:ext cx="34480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221D-2A7F-534A-9CC7-A5C71421A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La dette technique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E0DB1-F432-D048-A1E4-00C0D5842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DEFINITION, IMPACT, COMMENT LA GERER 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199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Le concept de « dette technique »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9604" y="1195015"/>
            <a:ext cx="73135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rgbClr val="0070C0"/>
                </a:solidFill>
              </a:rPr>
              <a:t>« </a:t>
            </a:r>
            <a:r>
              <a:rPr lang="fr-FR" i="1" dirty="0">
                <a:solidFill>
                  <a:srgbClr val="0070C0"/>
                </a:solidFill>
              </a:rPr>
              <a:t>[…] </a:t>
            </a:r>
            <a:r>
              <a:rPr lang="fr-FR" sz="2000" b="1" i="1" dirty="0">
                <a:solidFill>
                  <a:srgbClr val="0070C0"/>
                </a:solidFill>
              </a:rPr>
              <a:t>quand on code au plus vite et de manière non optimale, on contracte une dette technique</a:t>
            </a:r>
            <a:r>
              <a:rPr lang="fr-FR" sz="2000" i="1" dirty="0">
                <a:solidFill>
                  <a:srgbClr val="0070C0"/>
                </a:solidFill>
              </a:rPr>
              <a:t> </a:t>
            </a:r>
            <a:r>
              <a:rPr lang="fr-FR" i="1" dirty="0">
                <a:solidFill>
                  <a:srgbClr val="0070C0"/>
                </a:solidFill>
              </a:rPr>
              <a:t>que l’on rembourse tout au long de la vie du projet sous forme de </a:t>
            </a:r>
            <a:r>
              <a:rPr lang="fr-FR" sz="2000" b="1" i="1" dirty="0">
                <a:solidFill>
                  <a:srgbClr val="0070C0"/>
                </a:solidFill>
              </a:rPr>
              <a:t>temps de développement de plus en plus long et de bugs de plus en plus fréquents</a:t>
            </a:r>
            <a:r>
              <a:rPr lang="fr-FR" sz="2000" i="1" dirty="0">
                <a:solidFill>
                  <a:srgbClr val="0070C0"/>
                </a:solidFill>
              </a:rPr>
              <a:t>. » </a:t>
            </a:r>
            <a:r>
              <a:rPr lang="fr-FR" sz="1400" i="1" dirty="0">
                <a:solidFill>
                  <a:srgbClr val="0070C0"/>
                </a:solidFill>
              </a:rPr>
              <a:t>(</a:t>
            </a:r>
            <a:r>
              <a:rPr lang="fr-FR" sz="1400" i="1" dirty="0" err="1">
                <a:solidFill>
                  <a:srgbClr val="0070C0"/>
                </a:solidFill>
              </a:rPr>
              <a:t>Wikipedia</a:t>
            </a:r>
            <a:r>
              <a:rPr lang="fr-FR" sz="1400" i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206" y="3305263"/>
            <a:ext cx="67881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Dette volontaire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</a:rPr>
              <a:t>Décision pour atteindre un objectif à court terme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</a:rPr>
              <a:t>Raccourcis de conception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</a:rPr>
              <a:t>Mises à jour repoussées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</a:rPr>
              <a:t>Accélérer le ROI pour un projet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52104" y="3280944"/>
            <a:ext cx="509979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Dette involontaire (pourriture logicielle)</a:t>
            </a:r>
          </a:p>
          <a:p>
            <a:endParaRPr lang="fr-FR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</a:rPr>
              <a:t>Evolutions sans </a:t>
            </a:r>
            <a:r>
              <a:rPr lang="fr-FR" dirty="0" err="1">
                <a:solidFill>
                  <a:srgbClr val="002060"/>
                </a:solidFill>
              </a:rPr>
              <a:t>refactoring</a:t>
            </a:r>
            <a:endParaRPr lang="fr-FR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</a:rPr>
              <a:t>Non évolution du modèle d’architecture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</a:rPr>
              <a:t>Mauvais </a:t>
            </a:r>
            <a:r>
              <a:rPr lang="fr-FR" dirty="0" err="1">
                <a:solidFill>
                  <a:srgbClr val="002060"/>
                </a:solidFill>
              </a:rPr>
              <a:t>refactoring</a:t>
            </a:r>
            <a:endParaRPr lang="fr-FR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</a:rPr>
              <a:t>Manque de tests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</a:rPr>
              <a:t>Connaissance du code perdue avec le temps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</a:rPr>
              <a:t>Changements de personnes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002060"/>
                </a:solidFill>
              </a:rPr>
              <a:t>…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CB20D7-62CA-4E43-B80D-BDEF9BD71995}"/>
              </a:ext>
            </a:extLst>
          </p:cNvPr>
          <p:cNvSpPr/>
          <p:nvPr/>
        </p:nvSpPr>
        <p:spPr>
          <a:xfrm>
            <a:off x="434789" y="55681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FF0000"/>
                </a:solidFill>
              </a:rPr>
              <a:t>Taux d’intérêt élevé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FF0000"/>
                </a:solidFill>
              </a:rPr>
              <a:t>Doit être générée consciemment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FF0000"/>
                </a:solidFill>
              </a:rPr>
              <a:t>Les devs doivent alerter si ce n’est pas le cas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AE7AE33-A9E4-4A5C-B6F7-A1B94AA8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56" y="998812"/>
            <a:ext cx="1577053" cy="16972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3CA260-8612-4FE5-89AF-966915F19223}"/>
              </a:ext>
            </a:extLst>
          </p:cNvPr>
          <p:cNvSpPr/>
          <p:nvPr/>
        </p:nvSpPr>
        <p:spPr>
          <a:xfrm>
            <a:off x="264677" y="2704358"/>
            <a:ext cx="2626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Ward Cunningham (1992)</a:t>
            </a:r>
          </a:p>
        </p:txBody>
      </p:sp>
    </p:spTree>
    <p:extLst>
      <p:ext uri="{BB962C8B-B14F-4D97-AF65-F5344CB8AC3E}">
        <p14:creationId xmlns:p14="http://schemas.microsoft.com/office/powerpoint/2010/main" val="311350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uiExpand="1" build="p"/>
      <p:bldP spid="13" grpId="0" uiExpand="1" build="p"/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10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Lois de Lehman (extrait)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CA260-8612-4FE5-89AF-966915F19223}"/>
              </a:ext>
            </a:extLst>
          </p:cNvPr>
          <p:cNvSpPr/>
          <p:nvPr/>
        </p:nvSpPr>
        <p:spPr>
          <a:xfrm>
            <a:off x="9440595" y="1890139"/>
            <a:ext cx="2271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600" b="1" dirty="0">
                <a:solidFill>
                  <a:srgbClr val="002060"/>
                </a:solidFill>
              </a:rPr>
              <a:t>Meir « Manny » Lehman</a:t>
            </a:r>
          </a:p>
          <a:p>
            <a:pPr algn="ctr"/>
            <a:r>
              <a:rPr lang="fr-FR" sz="1600" b="1" dirty="0">
                <a:solidFill>
                  <a:srgbClr val="002060"/>
                </a:solidFill>
              </a:rPr>
              <a:t>1925 – 2010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1798FA-8373-4CC8-956B-B41FA8C21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1840" y="173100"/>
            <a:ext cx="1188772" cy="17382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FB9DD98-3A6B-467B-B4AE-8F25265C3BEE}"/>
              </a:ext>
            </a:extLst>
          </p:cNvPr>
          <p:cNvSpPr/>
          <p:nvPr/>
        </p:nvSpPr>
        <p:spPr>
          <a:xfrm>
            <a:off x="345828" y="1674889"/>
            <a:ext cx="11267853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La modification continue (1974)</a:t>
            </a:r>
          </a:p>
          <a:p>
            <a:r>
              <a:rPr lang="fr-FR" sz="1600" i="1" dirty="0">
                <a:solidFill>
                  <a:srgbClr val="002060"/>
                </a:solidFill>
              </a:rPr>
              <a:t>Les logiciels doivent être </a:t>
            </a:r>
            <a:r>
              <a:rPr lang="fr-FR" sz="1600" b="1" i="1" dirty="0">
                <a:solidFill>
                  <a:srgbClr val="0070C0"/>
                </a:solidFill>
              </a:rPr>
              <a:t>continuellement adaptés </a:t>
            </a:r>
            <a:r>
              <a:rPr lang="fr-FR" sz="1600" i="1" dirty="0">
                <a:solidFill>
                  <a:srgbClr val="002060"/>
                </a:solidFill>
              </a:rPr>
              <a:t>ou ils deviendront de moins en moins satisfaisants</a:t>
            </a:r>
          </a:p>
          <a:p>
            <a:endParaRPr lang="fr-FR" sz="1600" i="1" dirty="0">
              <a:solidFill>
                <a:srgbClr val="002060"/>
              </a:solidFill>
            </a:endParaRPr>
          </a:p>
          <a:p>
            <a:r>
              <a:rPr lang="fr-FR" b="1" dirty="0">
                <a:solidFill>
                  <a:srgbClr val="002060"/>
                </a:solidFill>
              </a:rPr>
              <a:t>La complexité croissante (1974)</a:t>
            </a:r>
          </a:p>
          <a:p>
            <a:r>
              <a:rPr lang="fr-FR" sz="1600" i="1" dirty="0">
                <a:solidFill>
                  <a:srgbClr val="002060"/>
                </a:solidFill>
              </a:rPr>
              <a:t>Au fur et à mesure que le logiciel est modifié, il devient </a:t>
            </a:r>
            <a:r>
              <a:rPr lang="fr-FR" sz="1600" b="1" i="1" dirty="0">
                <a:solidFill>
                  <a:srgbClr val="0070C0"/>
                </a:solidFill>
              </a:rPr>
              <a:t>de plus en plus complexe </a:t>
            </a:r>
            <a:r>
              <a:rPr lang="fr-FR" sz="1600" i="1" dirty="0">
                <a:solidFill>
                  <a:srgbClr val="002060"/>
                </a:solidFill>
              </a:rPr>
              <a:t>à moins qu’un travail soit effectué pour réduire cette complexité</a:t>
            </a:r>
          </a:p>
          <a:p>
            <a:endParaRPr lang="fr-FR" dirty="0">
              <a:solidFill>
                <a:srgbClr val="002060"/>
              </a:solidFill>
            </a:endParaRPr>
          </a:p>
          <a:p>
            <a:r>
              <a:rPr lang="fr-FR" b="1" dirty="0">
                <a:solidFill>
                  <a:srgbClr val="002060"/>
                </a:solidFill>
              </a:rPr>
              <a:t>La conservation de familiarité (1978)</a:t>
            </a:r>
          </a:p>
          <a:p>
            <a:r>
              <a:rPr lang="fr-FR" sz="1600" i="1" dirty="0">
                <a:solidFill>
                  <a:srgbClr val="002060"/>
                </a:solidFill>
              </a:rPr>
              <a:t>Les développeurs, commerciaux et utilisateurs du logiciel doivent conserver </a:t>
            </a:r>
            <a:r>
              <a:rPr lang="fr-FR" sz="1600" b="1" i="1" dirty="0">
                <a:solidFill>
                  <a:srgbClr val="0070C0"/>
                </a:solidFill>
              </a:rPr>
              <a:t>la maîtrise de son contenu </a:t>
            </a:r>
            <a:r>
              <a:rPr lang="fr-FR" sz="1600" i="1" dirty="0">
                <a:solidFill>
                  <a:srgbClr val="002060"/>
                </a:solidFill>
              </a:rPr>
              <a:t>afin de conserver un bon niveau de satisfaction des utilisateurs. Une croissance excessive réduit cette maîtrise et agit comme un frein à cette satisfaction. La vitesse moyenne de croissance doit rester la même tout au long de la vie d’un système.</a:t>
            </a:r>
          </a:p>
          <a:p>
            <a:endParaRPr lang="fr-FR" dirty="0">
              <a:solidFill>
                <a:srgbClr val="002060"/>
              </a:solidFill>
            </a:endParaRPr>
          </a:p>
          <a:p>
            <a:r>
              <a:rPr lang="fr-FR" b="1" dirty="0">
                <a:solidFill>
                  <a:srgbClr val="002060"/>
                </a:solidFill>
              </a:rPr>
              <a:t>La croissance continue (1991)</a:t>
            </a:r>
          </a:p>
          <a:p>
            <a:r>
              <a:rPr lang="fr-FR" sz="1600" i="1" dirty="0">
                <a:solidFill>
                  <a:srgbClr val="002060"/>
                </a:solidFill>
              </a:rPr>
              <a:t>Le contenu fonctionnel d’un système doit </a:t>
            </a:r>
            <a:r>
              <a:rPr lang="fr-FR" sz="1600" b="1" i="1" dirty="0">
                <a:solidFill>
                  <a:srgbClr val="0070C0"/>
                </a:solidFill>
              </a:rPr>
              <a:t>continuellement être étendu </a:t>
            </a:r>
            <a:r>
              <a:rPr lang="fr-FR" sz="1600" i="1" dirty="0">
                <a:solidFill>
                  <a:srgbClr val="002060"/>
                </a:solidFill>
              </a:rPr>
              <a:t>pour maintenir la satisfaction des utilisateurs au cours du temps.</a:t>
            </a:r>
          </a:p>
          <a:p>
            <a:endParaRPr lang="fr-FR" dirty="0">
              <a:solidFill>
                <a:srgbClr val="002060"/>
              </a:solidFill>
            </a:endParaRPr>
          </a:p>
          <a:p>
            <a:r>
              <a:rPr lang="fr-FR" b="1" dirty="0">
                <a:solidFill>
                  <a:srgbClr val="002060"/>
                </a:solidFill>
              </a:rPr>
              <a:t>Diminution de qualité (1996)</a:t>
            </a:r>
          </a:p>
          <a:p>
            <a:r>
              <a:rPr lang="fr-FR" sz="1600" i="1" dirty="0">
                <a:solidFill>
                  <a:srgbClr val="002060"/>
                </a:solidFill>
              </a:rPr>
              <a:t>La qualité du logiciel diminuera  à moins que des </a:t>
            </a:r>
            <a:r>
              <a:rPr lang="fr-FR" sz="1600" b="1" i="1" dirty="0">
                <a:solidFill>
                  <a:srgbClr val="0070C0"/>
                </a:solidFill>
              </a:rPr>
              <a:t>mesures soient prises </a:t>
            </a:r>
            <a:r>
              <a:rPr lang="fr-FR" sz="1600" i="1" dirty="0">
                <a:solidFill>
                  <a:srgbClr val="002060"/>
                </a:solidFill>
              </a:rPr>
              <a:t>pour le maintenir et l’adapter continuellement à son environnement opérationnel.</a:t>
            </a:r>
          </a:p>
          <a:p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0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AF21ADCA-CD25-4AE6-9C89-F5DF29C00AE4}"/>
              </a:ext>
            </a:extLst>
          </p:cNvPr>
          <p:cNvSpPr/>
          <p:nvPr/>
        </p:nvSpPr>
        <p:spPr>
          <a:xfrm rot="13290686">
            <a:off x="4409945" y="3667241"/>
            <a:ext cx="2179393" cy="406972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FF000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CFF7A4C7-227F-4760-904D-B0CFBAC898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1276344"/>
              </p:ext>
            </p:extLst>
          </p:nvPr>
        </p:nvGraphicFramePr>
        <p:xfrm>
          <a:off x="3511218" y="2773750"/>
          <a:ext cx="7439171" cy="2843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89C284C1-2D49-4842-AD15-53493CA732E5}"/>
              </a:ext>
            </a:extLst>
          </p:cNvPr>
          <p:cNvSpPr txBox="1"/>
          <p:nvPr/>
        </p:nvSpPr>
        <p:spPr>
          <a:xfrm>
            <a:off x="5761636" y="4029692"/>
            <a:ext cx="97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accélère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EF55137-BDF4-425E-BB02-C9FEC5010785}"/>
              </a:ext>
            </a:extLst>
          </p:cNvPr>
          <p:cNvSpPr txBox="1"/>
          <p:nvPr/>
        </p:nvSpPr>
        <p:spPr>
          <a:xfrm>
            <a:off x="7873958" y="4029692"/>
            <a:ext cx="97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ralentit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1623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Complexité et entropie logicielle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557A1A-0205-48B5-BC07-BBDC6BDD6417}"/>
              </a:ext>
            </a:extLst>
          </p:cNvPr>
          <p:cNvSpPr/>
          <p:nvPr/>
        </p:nvSpPr>
        <p:spPr>
          <a:xfrm>
            <a:off x="4548786" y="5778878"/>
            <a:ext cx="58868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i="1">
                <a:solidFill>
                  <a:srgbClr val="0070C0"/>
                </a:solidFill>
              </a:rPr>
              <a:t>« Tendance naturelle d’un système à se désordonner »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D39DDF49-BF98-4A18-9648-A8B2AE58B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280617"/>
              </p:ext>
            </p:extLst>
          </p:nvPr>
        </p:nvGraphicFramePr>
        <p:xfrm>
          <a:off x="1464112" y="1992116"/>
          <a:ext cx="4228476" cy="253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060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C64DAB2-5E99-48B0-B2A6-BBCDB9E93B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9D9820-DEDA-463A-B97B-075DE03FAE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4C27254-7D7B-4E62-AAEF-6FAEAD6896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838F2FC-798F-484A-B156-064C50D22D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7ABB92D-5316-455E-A82E-349211FBA0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736CCF8-9758-400F-906A-0A76517365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062720-5CBC-4250-97E4-47F3F5EED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A3D026-0E12-4F55-93C3-D29C86933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  <p:bldP spid="4" grpId="0"/>
      <p:bldP spid="6" grpId="0"/>
      <p:bldP spid="9" grpId="0"/>
      <p:bldGraphic spid="10" grpId="0" uiExpand="1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L’impact de la dette technique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0F2E7-5E18-439B-A7C8-C6DECF72CB10}"/>
              </a:ext>
            </a:extLst>
          </p:cNvPr>
          <p:cNvSpPr/>
          <p:nvPr/>
        </p:nvSpPr>
        <p:spPr>
          <a:xfrm>
            <a:off x="367207" y="1055803"/>
            <a:ext cx="8001333" cy="5582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Les </a:t>
            </a:r>
            <a:r>
              <a:rPr lang="fr-FR" b="1" dirty="0">
                <a:solidFill>
                  <a:srgbClr val="002060"/>
                </a:solidFill>
              </a:rPr>
              <a:t>clients</a:t>
            </a:r>
            <a:r>
              <a:rPr lang="fr-FR" dirty="0">
                <a:solidFill>
                  <a:srgbClr val="002060"/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Bugs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Fonctionnalités manquantes dues à une faible productivité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Cela mène à un coût additionnel pour le </a:t>
            </a:r>
            <a:r>
              <a:rPr lang="fr-FR" b="1" dirty="0">
                <a:solidFill>
                  <a:srgbClr val="002060"/>
                </a:solidFill>
              </a:rPr>
              <a:t>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Le </a:t>
            </a:r>
            <a:r>
              <a:rPr lang="fr-FR" b="1" dirty="0">
                <a:solidFill>
                  <a:srgbClr val="002060"/>
                </a:solidFill>
              </a:rPr>
              <a:t>marketing</a:t>
            </a:r>
            <a:endParaRPr lang="fr-FR" dirty="0">
              <a:solidFill>
                <a:srgbClr val="00206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Développements ralentis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Problèmes de qualité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Les</a:t>
            </a:r>
            <a:r>
              <a:rPr lang="fr-FR" b="1" dirty="0">
                <a:solidFill>
                  <a:srgbClr val="002060"/>
                </a:solidFill>
              </a:rPr>
              <a:t> équipes opérationnelles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Patchs fréquents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Les </a:t>
            </a:r>
            <a:r>
              <a:rPr lang="fr-FR" b="1" dirty="0">
                <a:solidFill>
                  <a:srgbClr val="002060"/>
                </a:solidFill>
              </a:rPr>
              <a:t>décideurs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De nombreux acteurs agacés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Mauvaise publicité due aux bugs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Retards ou problèmes de sécurité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2060"/>
              </a:solidFill>
            </a:endParaRPr>
          </a:p>
          <a:p>
            <a:r>
              <a:rPr lang="fr-FR" dirty="0">
                <a:solidFill>
                  <a:srgbClr val="002060"/>
                </a:solidFill>
              </a:rPr>
              <a:t>Les </a:t>
            </a:r>
            <a:r>
              <a:rPr lang="fr-FR" b="1" dirty="0">
                <a:solidFill>
                  <a:srgbClr val="002060"/>
                </a:solidFill>
              </a:rPr>
              <a:t>développeurs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Livrer du travail de mauvaise qualité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2060"/>
                </a:solidFill>
              </a:rPr>
              <a:t>Reprendre du code </a:t>
            </a:r>
            <a:r>
              <a:rPr lang="fr-FR" dirty="0" err="1">
                <a:solidFill>
                  <a:srgbClr val="002060"/>
                </a:solidFill>
              </a:rPr>
              <a:t>legacy</a:t>
            </a:r>
            <a:r>
              <a:rPr lang="fr-FR" dirty="0">
                <a:solidFill>
                  <a:srgbClr val="002060"/>
                </a:solidFill>
              </a:rPr>
              <a:t> de mauvaise qualité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0582AD8-4308-48CA-A207-979C36BC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149" y="2401385"/>
            <a:ext cx="5836851" cy="396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91462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2060"/>
                </a:solidFill>
              </a:rPr>
              <a:t>Comment traiter la dette technique ?</a:t>
            </a:r>
            <a:endParaRPr lang="fr-FR" sz="16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563" y="1106523"/>
            <a:ext cx="1111466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Besoin d’identifier la dette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Outils, analyse de code statique, indicateurs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Bonnes pratiques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à chaque intervention sur un bout de code, en résorber une partie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Intégrer la « qualité de code » dans la DoD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Découpler au maximum les parties d’un système pour pouvoir les</a:t>
            </a:r>
          </a:p>
          <a:p>
            <a:pPr lvl="1"/>
            <a:r>
              <a:rPr lang="fr-FR" dirty="0"/>
              <a:t>remplacer facilement lorsque leur qualité est trop dégradée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B050"/>
                </a:solidFill>
              </a:rPr>
              <a:t>Efficace à long terme, impact continu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Tache récurrente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consacrer un effort régulier (1 à 2h par sprint)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Revues de code, inspections, relectures techniques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B050"/>
                </a:solidFill>
              </a:rPr>
              <a:t>Collaboration entre membres de l’équipe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rgbClr val="002060"/>
                </a:solidFill>
              </a:rPr>
              <a:t>Journée « jardinage »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journée bloquée régulièrement (1x/mois par ex)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Peu plaisant à mettre en œuvre pour les développeurs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988" y="1106523"/>
            <a:ext cx="3617853" cy="271622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C41AA9F-C5BD-4C1F-B730-5DC8FBD3A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7556" y="4028022"/>
            <a:ext cx="2592715" cy="265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0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826</Words>
  <Application>Microsoft Office PowerPoint</Application>
  <PresentationFormat>Grand écran</PresentationFormat>
  <Paragraphs>244</Paragraphs>
  <Slides>15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Georgia</vt:lpstr>
      <vt:lpstr>Lucida Grande</vt:lpstr>
      <vt:lpstr>Montserrat</vt:lpstr>
      <vt:lpstr>Roboto Lt</vt:lpstr>
      <vt:lpstr>Wingdings</vt:lpstr>
      <vt:lpstr>Thème Office</vt:lpstr>
      <vt:lpstr>LA DETTE TECHNIQUE</vt:lpstr>
      <vt:lpstr>Présentation PowerPoint</vt:lpstr>
      <vt:lpstr>Présentation PowerPoint</vt:lpstr>
      <vt:lpstr>La dette technique</vt:lpstr>
      <vt:lpstr>Le concept de « dette technique »</vt:lpstr>
      <vt:lpstr>Lois de Lehman (extrait)</vt:lpstr>
      <vt:lpstr>Complexité et entropie logicielle</vt:lpstr>
      <vt:lpstr>L’impact de la dette technique</vt:lpstr>
      <vt:lpstr>Comment traiter la dette technique ?</vt:lpstr>
      <vt:lpstr>La dette technique dans le backlog ?</vt:lpstr>
      <vt:lpstr>Indicateurs de présence de dette technique</vt:lpstr>
      <vt:lpstr>L’analyse de code statique avec SonarQube</vt:lpstr>
      <vt:lpstr>Le découplage</vt:lpstr>
      <vt:lpstr>Et votre dette technique, vous en faites quoi ?</vt:lpstr>
      <vt:lpstr>Présentation PowerPoint</vt:lpstr>
    </vt:vector>
  </TitlesOfParts>
  <Company>AT Internet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Aubert | AT Internet</dc:creator>
  <cp:lastModifiedBy>Alexandre Aubert | AT Internet</cp:lastModifiedBy>
  <cp:revision>61</cp:revision>
  <dcterms:created xsi:type="dcterms:W3CDTF">2017-04-20T12:44:54Z</dcterms:created>
  <dcterms:modified xsi:type="dcterms:W3CDTF">2019-10-29T07:55:35Z</dcterms:modified>
</cp:coreProperties>
</file>