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20162838"/>
  <p:notesSz cx="6858000" cy="9144000"/>
  <p:defaultTextStyle>
    <a:defPPr>
      <a:defRPr lang="fr-FR"/>
    </a:defPPr>
    <a:lvl1pPr marL="0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796981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593961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390945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187926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8984907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781887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578871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375852" algn="l" defTabSz="3593961" rtl="0" eaLnBrk="1" latinLnBrk="0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50" y="-156"/>
      </p:cViewPr>
      <p:guideLst>
        <p:guide orient="horz" pos="6352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40" y="6263553"/>
            <a:ext cx="30603827" cy="432194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678" y="11425609"/>
            <a:ext cx="25203150" cy="51527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6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87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8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81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78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7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03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82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63" y="807452"/>
            <a:ext cx="8101017" cy="172037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27" y="807452"/>
            <a:ext cx="23702961" cy="172037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613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99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08" y="12956496"/>
            <a:ext cx="30603827" cy="4004564"/>
          </a:xfrm>
        </p:spPr>
        <p:txBody>
          <a:bodyPr anchor="t"/>
          <a:lstStyle>
            <a:lvl1pPr algn="l">
              <a:defRPr sz="157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08" y="8545877"/>
            <a:ext cx="30603827" cy="4410619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79698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59396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39094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18792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98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78188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57887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3758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2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28" y="4704666"/>
            <a:ext cx="15901989" cy="13306540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289" y="4704666"/>
            <a:ext cx="15901989" cy="13306540"/>
          </a:xfrm>
        </p:spPr>
        <p:txBody>
          <a:bodyPr/>
          <a:lstStyle>
            <a:lvl1pPr>
              <a:defRPr sz="11000"/>
            </a:lvl1pPr>
            <a:lvl2pPr>
              <a:defRPr sz="95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921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28" y="4513307"/>
            <a:ext cx="15908241" cy="1880930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796981" indent="0">
              <a:buNone/>
              <a:defRPr sz="8000" b="1"/>
            </a:lvl2pPr>
            <a:lvl3pPr marL="3593961" indent="0">
              <a:buNone/>
              <a:defRPr sz="7100" b="1"/>
            </a:lvl3pPr>
            <a:lvl4pPr marL="5390945" indent="0">
              <a:buNone/>
              <a:defRPr sz="6200" b="1"/>
            </a:lvl4pPr>
            <a:lvl5pPr marL="7187926" indent="0">
              <a:buNone/>
              <a:defRPr sz="6200" b="1"/>
            </a:lvl5pPr>
            <a:lvl6pPr marL="8984907" indent="0">
              <a:buNone/>
              <a:defRPr sz="6200" b="1"/>
            </a:lvl6pPr>
            <a:lvl7pPr marL="10781887" indent="0">
              <a:buNone/>
              <a:defRPr sz="6200" b="1"/>
            </a:lvl7pPr>
            <a:lvl8pPr marL="12578871" indent="0">
              <a:buNone/>
              <a:defRPr sz="6200" b="1"/>
            </a:lvl8pPr>
            <a:lvl9pPr marL="14375852" indent="0">
              <a:buNone/>
              <a:defRPr sz="6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28" y="6394233"/>
            <a:ext cx="15908241" cy="11616970"/>
          </a:xfrm>
        </p:spPr>
        <p:txBody>
          <a:bodyPr/>
          <a:lstStyle>
            <a:lvl1pPr>
              <a:defRPr sz="9500"/>
            </a:lvl1pPr>
            <a:lvl2pPr>
              <a:defRPr sz="8000"/>
            </a:lvl2pPr>
            <a:lvl3pPr>
              <a:defRPr sz="71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794" y="4513307"/>
            <a:ext cx="15914489" cy="1880930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796981" indent="0">
              <a:buNone/>
              <a:defRPr sz="8000" b="1"/>
            </a:lvl2pPr>
            <a:lvl3pPr marL="3593961" indent="0">
              <a:buNone/>
              <a:defRPr sz="7100" b="1"/>
            </a:lvl3pPr>
            <a:lvl4pPr marL="5390945" indent="0">
              <a:buNone/>
              <a:defRPr sz="6200" b="1"/>
            </a:lvl4pPr>
            <a:lvl5pPr marL="7187926" indent="0">
              <a:buNone/>
              <a:defRPr sz="6200" b="1"/>
            </a:lvl5pPr>
            <a:lvl6pPr marL="8984907" indent="0">
              <a:buNone/>
              <a:defRPr sz="6200" b="1"/>
            </a:lvl6pPr>
            <a:lvl7pPr marL="10781887" indent="0">
              <a:buNone/>
              <a:defRPr sz="6200" b="1"/>
            </a:lvl7pPr>
            <a:lvl8pPr marL="12578871" indent="0">
              <a:buNone/>
              <a:defRPr sz="6200" b="1"/>
            </a:lvl8pPr>
            <a:lvl9pPr marL="14375852" indent="0">
              <a:buNone/>
              <a:defRPr sz="6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794" y="6394233"/>
            <a:ext cx="15914489" cy="11616970"/>
          </a:xfrm>
        </p:spPr>
        <p:txBody>
          <a:bodyPr/>
          <a:lstStyle>
            <a:lvl1pPr>
              <a:defRPr sz="9500"/>
            </a:lvl1pPr>
            <a:lvl2pPr>
              <a:defRPr sz="8000"/>
            </a:lvl2pPr>
            <a:lvl3pPr>
              <a:defRPr sz="71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0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42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76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30" y="802780"/>
            <a:ext cx="11845232" cy="341648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1" y="802786"/>
            <a:ext cx="20127516" cy="17208424"/>
          </a:xfrm>
        </p:spPr>
        <p:txBody>
          <a:bodyPr/>
          <a:lstStyle>
            <a:lvl1pPr>
              <a:defRPr sz="12500"/>
            </a:lvl1pPr>
            <a:lvl2pPr>
              <a:defRPr sz="11000"/>
            </a:lvl2pPr>
            <a:lvl3pPr>
              <a:defRPr sz="95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30" y="4219268"/>
            <a:ext cx="11845232" cy="13791942"/>
          </a:xfrm>
        </p:spPr>
        <p:txBody>
          <a:bodyPr/>
          <a:lstStyle>
            <a:lvl1pPr marL="0" indent="0">
              <a:buNone/>
              <a:defRPr sz="5600"/>
            </a:lvl1pPr>
            <a:lvl2pPr marL="1796981" indent="0">
              <a:buNone/>
              <a:defRPr sz="4700"/>
            </a:lvl2pPr>
            <a:lvl3pPr marL="3593961" indent="0">
              <a:buNone/>
              <a:defRPr sz="4200"/>
            </a:lvl3pPr>
            <a:lvl4pPr marL="5390945" indent="0">
              <a:buNone/>
              <a:defRPr sz="3600"/>
            </a:lvl4pPr>
            <a:lvl5pPr marL="7187926" indent="0">
              <a:buNone/>
              <a:defRPr sz="3600"/>
            </a:lvl5pPr>
            <a:lvl6pPr marL="8984907" indent="0">
              <a:buNone/>
              <a:defRPr sz="3600"/>
            </a:lvl6pPr>
            <a:lvl7pPr marL="10781887" indent="0">
              <a:buNone/>
              <a:defRPr sz="3600"/>
            </a:lvl7pPr>
            <a:lvl8pPr marL="12578871" indent="0">
              <a:buNone/>
              <a:defRPr sz="3600"/>
            </a:lvl8pPr>
            <a:lvl9pPr marL="14375852" indent="0">
              <a:buNone/>
              <a:defRPr sz="3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99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35" y="14113986"/>
            <a:ext cx="21602700" cy="1666237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35" y="1801588"/>
            <a:ext cx="21602700" cy="12097703"/>
          </a:xfrm>
        </p:spPr>
        <p:txBody>
          <a:bodyPr/>
          <a:lstStyle>
            <a:lvl1pPr marL="0" indent="0">
              <a:buNone/>
              <a:defRPr sz="12500"/>
            </a:lvl1pPr>
            <a:lvl2pPr marL="1796981" indent="0">
              <a:buNone/>
              <a:defRPr sz="11000"/>
            </a:lvl2pPr>
            <a:lvl3pPr marL="3593961" indent="0">
              <a:buNone/>
              <a:defRPr sz="9500"/>
            </a:lvl3pPr>
            <a:lvl4pPr marL="5390945" indent="0">
              <a:buNone/>
              <a:defRPr sz="8000"/>
            </a:lvl4pPr>
            <a:lvl5pPr marL="7187926" indent="0">
              <a:buNone/>
              <a:defRPr sz="8000"/>
            </a:lvl5pPr>
            <a:lvl6pPr marL="8984907" indent="0">
              <a:buNone/>
              <a:defRPr sz="8000"/>
            </a:lvl6pPr>
            <a:lvl7pPr marL="10781887" indent="0">
              <a:buNone/>
              <a:defRPr sz="8000"/>
            </a:lvl7pPr>
            <a:lvl8pPr marL="12578871" indent="0">
              <a:buNone/>
              <a:defRPr sz="8000"/>
            </a:lvl8pPr>
            <a:lvl9pPr marL="14375852" indent="0">
              <a:buNone/>
              <a:defRPr sz="8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35" y="15780224"/>
            <a:ext cx="21602700" cy="2366332"/>
          </a:xfrm>
        </p:spPr>
        <p:txBody>
          <a:bodyPr/>
          <a:lstStyle>
            <a:lvl1pPr marL="0" indent="0">
              <a:buNone/>
              <a:defRPr sz="5600"/>
            </a:lvl1pPr>
            <a:lvl2pPr marL="1796981" indent="0">
              <a:buNone/>
              <a:defRPr sz="4700"/>
            </a:lvl2pPr>
            <a:lvl3pPr marL="3593961" indent="0">
              <a:buNone/>
              <a:defRPr sz="4200"/>
            </a:lvl3pPr>
            <a:lvl4pPr marL="5390945" indent="0">
              <a:buNone/>
              <a:defRPr sz="3600"/>
            </a:lvl4pPr>
            <a:lvl5pPr marL="7187926" indent="0">
              <a:buNone/>
              <a:defRPr sz="3600"/>
            </a:lvl5pPr>
            <a:lvl6pPr marL="8984907" indent="0">
              <a:buNone/>
              <a:defRPr sz="3600"/>
            </a:lvl6pPr>
            <a:lvl7pPr marL="10781887" indent="0">
              <a:buNone/>
              <a:defRPr sz="3600"/>
            </a:lvl7pPr>
            <a:lvl8pPr marL="12578871" indent="0">
              <a:buNone/>
              <a:defRPr sz="3600"/>
            </a:lvl8pPr>
            <a:lvl9pPr marL="14375852" indent="0">
              <a:buNone/>
              <a:defRPr sz="3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00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28" y="807452"/>
            <a:ext cx="32404050" cy="3360476"/>
          </a:xfrm>
          <a:prstGeom prst="rect">
            <a:avLst/>
          </a:prstGeom>
        </p:spPr>
        <p:txBody>
          <a:bodyPr vert="horz" lIns="359395" tIns="179699" rIns="359395" bIns="179699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28" y="4704666"/>
            <a:ext cx="32404050" cy="13306540"/>
          </a:xfrm>
          <a:prstGeom prst="rect">
            <a:avLst/>
          </a:prstGeom>
        </p:spPr>
        <p:txBody>
          <a:bodyPr vert="horz" lIns="359395" tIns="179699" rIns="359395" bIns="17969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27" y="18687967"/>
            <a:ext cx="8401051" cy="1073486"/>
          </a:xfrm>
          <a:prstGeom prst="rect">
            <a:avLst/>
          </a:prstGeom>
        </p:spPr>
        <p:txBody>
          <a:bodyPr vert="horz" lIns="359395" tIns="179699" rIns="359395" bIns="17969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9EAE-0F50-47EE-8AEA-8135A927CF9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40" y="18687967"/>
            <a:ext cx="11401426" cy="1073486"/>
          </a:xfrm>
          <a:prstGeom prst="rect">
            <a:avLst/>
          </a:prstGeom>
        </p:spPr>
        <p:txBody>
          <a:bodyPr vert="horz" lIns="359395" tIns="179699" rIns="359395" bIns="17969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26" y="18687967"/>
            <a:ext cx="8401051" cy="1073486"/>
          </a:xfrm>
          <a:prstGeom prst="rect">
            <a:avLst/>
          </a:prstGeom>
        </p:spPr>
        <p:txBody>
          <a:bodyPr vert="horz" lIns="359395" tIns="179699" rIns="359395" bIns="17969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20E-D4D2-453A-89F5-3CA9D5BBA3A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73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3961" rtl="0" eaLnBrk="1" latinLnBrk="0" hangingPunct="1">
        <a:spcBef>
          <a:spcPct val="0"/>
        </a:spcBef>
        <a:buNone/>
        <a:defRPr sz="1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7738" indent="-1347738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0094" indent="-1123113" algn="l" defTabSz="3593961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453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289434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086418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883396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680379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477360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274341" indent="-898492" algn="l" defTabSz="3593961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796981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593961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0945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187926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8984907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1887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8871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375852" algn="l" defTabSz="3593961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3944" y="5826743"/>
            <a:ext cx="8183260" cy="1693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Échéancier d’un échéancier- 2023</a:t>
            </a:r>
            <a:endParaRPr lang="fr-CA" dirty="0"/>
          </a:p>
        </p:txBody>
      </p:sp>
      <p:sp>
        <p:nvSpPr>
          <p:cNvPr id="10" name="Rectangle 9"/>
          <p:cNvSpPr/>
          <p:nvPr/>
        </p:nvSpPr>
        <p:spPr>
          <a:xfrm>
            <a:off x="23672884" y="15797507"/>
            <a:ext cx="8789474" cy="16936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3323978" y="10822397"/>
            <a:ext cx="8080651" cy="1693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13323988" y="8952315"/>
            <a:ext cx="2312782" cy="1455515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dirty="0" smtClean="0"/>
              <a:t> juin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2932065" y="4209494"/>
            <a:ext cx="2097980" cy="1455515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dirty="0" smtClean="0"/>
              <a:t>mai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23672889" y="14033284"/>
            <a:ext cx="3005216" cy="1455515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dirty="0" smtClean="0"/>
              <a:t> juillet</a:t>
            </a:r>
            <a:endParaRPr lang="fr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2493046" y="4942410"/>
            <a:ext cx="1031983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1</a:t>
            </a:r>
            <a:endParaRPr lang="fr-CA" sz="47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510651" y="4942410"/>
            <a:ext cx="1031983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8</a:t>
            </a:r>
            <a:endParaRPr lang="fr-CA" sz="47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377462" y="4942410"/>
            <a:ext cx="1338157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15</a:t>
            </a:r>
            <a:endParaRPr lang="fr-CA" sz="47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645718" y="4942410"/>
            <a:ext cx="1338157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22</a:t>
            </a:r>
            <a:endParaRPr lang="fr-CA" sz="4700" dirty="0"/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540712" y="11734504"/>
            <a:ext cx="6053743" cy="1009239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200" dirty="0"/>
              <a:t>Planification des travaux</a:t>
            </a:r>
            <a:endParaRPr lang="fr-CA" sz="4200" dirty="0"/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2104048" y="11054382"/>
            <a:ext cx="7413987" cy="1009239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200" dirty="0"/>
              <a:t>Modèle numérique, matériaux</a:t>
            </a: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5271605" y="11978481"/>
            <a:ext cx="5565789" cy="1009239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200" dirty="0"/>
              <a:t>Envoi des soumissions</a:t>
            </a:r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6534122" y="10997540"/>
            <a:ext cx="7527671" cy="1009239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>
            <a:defPPr>
              <a:defRPr lang="fr-FR"/>
            </a:defPPr>
            <a:lvl1pPr>
              <a:defRPr sz="1100"/>
            </a:lvl1pPr>
          </a:lstStyle>
          <a:p>
            <a:r>
              <a:rPr lang="fr-CA" sz="4200" dirty="0"/>
              <a:t>Choix du </a:t>
            </a:r>
            <a:r>
              <a:rPr lang="fr-CA" sz="4200" dirty="0"/>
              <a:t>contracteur</a:t>
            </a:r>
            <a:r>
              <a:rPr lang="fr-CA" sz="4200" dirty="0"/>
              <a:t> et budget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323986" y="13336399"/>
            <a:ext cx="7906558" cy="1009239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200" dirty="0"/>
              <a:t>Demande et autorisation du prêt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2805778" y="9799145"/>
            <a:ext cx="1031983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5</a:t>
            </a:r>
            <a:endParaRPr lang="fr-CA" sz="4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4932268" y="9799145"/>
            <a:ext cx="1031983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8</a:t>
            </a:r>
            <a:endParaRPr lang="fr-CA" sz="47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3154679" y="14880111"/>
            <a:ext cx="1031983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3</a:t>
            </a:r>
            <a:endParaRPr lang="fr-CA" sz="47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611768" y="14880111"/>
            <a:ext cx="1338157" cy="1086183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700" dirty="0"/>
              <a:t>30</a:t>
            </a:r>
            <a:endParaRPr lang="fr-CA" sz="4700" dirty="0"/>
          </a:p>
        </p:txBody>
      </p:sp>
      <p:sp>
        <p:nvSpPr>
          <p:cNvPr id="3" name="ZoneTexte 2"/>
          <p:cNvSpPr txBox="1"/>
          <p:nvPr/>
        </p:nvSpPr>
        <p:spPr>
          <a:xfrm>
            <a:off x="25176483" y="15726936"/>
            <a:ext cx="5822718" cy="1455515"/>
          </a:xfrm>
          <a:prstGeom prst="rect">
            <a:avLst/>
          </a:prstGeom>
          <a:noFill/>
        </p:spPr>
        <p:txBody>
          <a:bodyPr wrap="none" lIns="359395" tIns="179699" rIns="359395" bIns="179699" rtlCol="0">
            <a:spAutoFit/>
          </a:bodyPr>
          <a:lstStyle/>
          <a:p>
            <a:r>
              <a:rPr lang="fr-CA" sz="4200" dirty="0"/>
              <a:t>Réalisation</a:t>
            </a:r>
            <a:r>
              <a:rPr lang="fr-CA" dirty="0"/>
              <a:t> </a:t>
            </a:r>
            <a:r>
              <a:rPr lang="fr-CA" sz="4200" dirty="0"/>
              <a:t>des travaux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5087" y="5847282"/>
            <a:ext cx="2053770" cy="1705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37" name="Rectangle 36"/>
          <p:cNvSpPr/>
          <p:nvPr/>
        </p:nvSpPr>
        <p:spPr>
          <a:xfrm>
            <a:off x="5045885" y="5847282"/>
            <a:ext cx="2053770" cy="1705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38" name="Rectangle 37"/>
          <p:cNvSpPr/>
          <p:nvPr/>
        </p:nvSpPr>
        <p:spPr>
          <a:xfrm>
            <a:off x="7099658" y="5847282"/>
            <a:ext cx="2053770" cy="1705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9153432" y="5847282"/>
            <a:ext cx="2053770" cy="1705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  <p:sp>
        <p:nvSpPr>
          <p:cNvPr id="40" name="Rectangle 39"/>
          <p:cNvSpPr/>
          <p:nvPr/>
        </p:nvSpPr>
        <p:spPr>
          <a:xfrm>
            <a:off x="13323988" y="10822394"/>
            <a:ext cx="2053770" cy="1705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395" tIns="179699" rIns="359395" bIns="179699"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003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40</Words>
  <Application>Microsoft Office PowerPoint</Application>
  <PresentationFormat>Personnalisé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Échéancier d’un échéancier- 2023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T3600</dc:creator>
  <cp:lastModifiedBy>T3600</cp:lastModifiedBy>
  <cp:revision>20</cp:revision>
  <dcterms:created xsi:type="dcterms:W3CDTF">2022-11-18T13:39:27Z</dcterms:created>
  <dcterms:modified xsi:type="dcterms:W3CDTF">2022-11-23T22:34:49Z</dcterms:modified>
</cp:coreProperties>
</file>