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250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25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801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710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80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043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820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690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848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187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5F4C-DC1E-4E3B-BC65-A6D6E17DC0F8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D891-F448-43A1-86AC-B61316BB3E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668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775756" cy="3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611560" y="2780928"/>
            <a:ext cx="936104" cy="12241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95536" y="41397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Click</a:t>
            </a:r>
            <a:endParaRPr lang="fr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41075"/>
            <a:ext cx="5717654" cy="341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463644" y="69269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000" dirty="0" smtClean="0">
                <a:solidFill>
                  <a:schemeClr val="bg1"/>
                </a:solidFill>
              </a:rPr>
              <a:t>1</a:t>
            </a:r>
            <a:endParaRPr lang="fr-CA" sz="60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319" y="381662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</a:rPr>
              <a:t>2</a:t>
            </a:r>
            <a:endParaRPr lang="fr-CA" sz="6000" dirty="0">
              <a:solidFill>
                <a:schemeClr val="bg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016224" y="4428690"/>
            <a:ext cx="3025193" cy="14485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655" y="129381"/>
            <a:ext cx="5203267" cy="326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avec flèche 13"/>
          <p:cNvCxnSpPr/>
          <p:nvPr/>
        </p:nvCxnSpPr>
        <p:spPr>
          <a:xfrm flipV="1">
            <a:off x="4262475" y="2924944"/>
            <a:ext cx="1088778" cy="29523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431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T3600</dc:creator>
  <cp:lastModifiedBy>T3600</cp:lastModifiedBy>
  <cp:revision>2</cp:revision>
  <dcterms:created xsi:type="dcterms:W3CDTF">2023-10-14T17:39:26Z</dcterms:created>
  <dcterms:modified xsi:type="dcterms:W3CDTF">2023-10-14T17:45:30Z</dcterms:modified>
</cp:coreProperties>
</file>