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16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88858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888582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596863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28917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2489394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538679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83079" y="3589173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2521450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877434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3856703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911721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3888759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02935"/>
            <a:ext cx="4324418" cy="152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Resort, a ski resort located in Montana’s Glacier National Park and Flathead National Forest, accommodates 105 trails, 11 lifts, 2 T-bars, and 1 magic carpet for novice skiers, which are annually visited by 350,000 skiers. Recent installation of a chair lift to increases the resort’s operating costs by $1,540,000 this season. The resort's pricing based on the market average is not tiered which indicates, if modified, possibility of untapped potential for revenue. A </a:t>
            </a:r>
            <a:r>
              <a:rPr lang="en-US" sz="1000" dirty="0"/>
              <a:t>r</a:t>
            </a:r>
            <a:r>
              <a:rPr lang="en-US" sz="1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ange of options need to be considered to improve revenue stream- 1) better value for their ticket price 2) cut costs without undermining the ticket price and/or 3) higher ticket price.</a:t>
            </a:r>
            <a:endParaRPr lang="en-US" sz="1000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57687" y="3864282"/>
            <a:ext cx="4324418" cy="983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Increase adult weekday and/or weekend pass price proportional to skiable area for offsetting $1.54M . Cut down ski resort snow making cost.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26707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The price hike solution may result in a drop in annual 350K visitor number. </a:t>
            </a: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4122921"/>
            <a:ext cx="4324418" cy="234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/>
              <a:t>1.Data from database manager</a:t>
            </a: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329085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 dirty="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Big Mountain Ski resort Problem Statement: Aubhishek Zaman</a:t>
            </a:r>
            <a:endParaRPr dirty="0"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2840530"/>
            <a:ext cx="4324418" cy="880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Database manager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Ski resort administration</a:t>
            </a:r>
          </a:p>
        </p:txBody>
      </p:sp>
      <p:sp>
        <p:nvSpPr>
          <p:cNvPr id="48" name="Google Shape;48;p1"/>
          <p:cNvSpPr txBox="1"/>
          <p:nvPr/>
        </p:nvSpPr>
        <p:spPr>
          <a:xfrm>
            <a:off x="143745" y="496453"/>
            <a:ext cx="7724912" cy="920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opportunities exist for Big Mountain Ski Resort to increase annual revenue for their Montana based ski resort?</a:t>
            </a:r>
          </a:p>
        </p:txBody>
      </p:sp>
      <p:sp>
        <p:nvSpPr>
          <p:cNvPr id="3" name="Google Shape;35;p1">
            <a:extLst>
              <a:ext uri="{FF2B5EF4-FFF2-40B4-BE49-F238E27FC236}">
                <a16:creationId xmlns:a16="http://schemas.microsoft.com/office/drawing/2014/main" id="{5F797825-83FB-79AE-C238-BA89187707B9}"/>
              </a:ext>
            </a:extLst>
          </p:cNvPr>
          <p:cNvSpPr txBox="1"/>
          <p:nvPr/>
        </p:nvSpPr>
        <p:spPr>
          <a:xfrm>
            <a:off x="147818" y="5169779"/>
            <a:ext cx="4324418" cy="1122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This solution does not address other possible solutions such as introducing seasonal pass or customizing a tiered pass based on ski resort access.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555</Words>
  <Application>Microsoft Office PowerPoint</Application>
  <PresentationFormat>On-screen Show (4:3)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Big Mountain Ski resort Problem Statement: Aubhishek Zaman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Aubhishek Zaman</cp:lastModifiedBy>
  <cp:revision>12</cp:revision>
  <dcterms:modified xsi:type="dcterms:W3CDTF">2022-11-28T19:28:11Z</dcterms:modified>
</cp:coreProperties>
</file>