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9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/>
              <a:t>that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/>
              <a:t>successful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/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/>
              <a:t>that may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/>
              <a:t>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/>
              <a:t>related to the 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/>
              <a:t> you</a:t>
            </a:r>
            <a:r>
              <a:rPr lang="en-AU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/>
              <a:t>Who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/>
              <a:t>is project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Aubhishek Zaman</cp:lastModifiedBy>
  <cp:revision>1</cp:revision>
  <dcterms:modified xsi:type="dcterms:W3CDTF">2022-11-18T15:49:09Z</dcterms:modified>
</cp:coreProperties>
</file>