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9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96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58" y="1699566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9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1/ Ecrire un programme qui </a:t>
            </a:r>
          </a:p>
          <a:p>
            <a:pPr marL="0" indent="0">
              <a:buNone/>
            </a:pPr>
            <a:r>
              <a:rPr lang="fr-FR" dirty="0"/>
              <a:t>	- définit 2 variables : un rayon et une hauteur</a:t>
            </a:r>
          </a:p>
          <a:p>
            <a:pPr marL="0" indent="0">
              <a:buNone/>
            </a:pPr>
            <a:r>
              <a:rPr lang="fr-FR" dirty="0"/>
              <a:t>	- calcule le volume d’un cône V = 1/3 * pi * r² * h  (la puissance 2 se note **2)</a:t>
            </a:r>
          </a:p>
          <a:p>
            <a:pPr marL="0" indent="0">
              <a:buNone/>
            </a:pPr>
            <a:r>
              <a:rPr lang="fr-FR" dirty="0"/>
              <a:t>		- en définissant pi = 3.14</a:t>
            </a:r>
          </a:p>
          <a:p>
            <a:pPr marL="0" indent="0">
              <a:buNone/>
            </a:pPr>
            <a:r>
              <a:rPr lang="fr-FR" dirty="0"/>
              <a:t>		- en important au début du script la librairie math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57E9A3-ED0B-449F-AB0C-98B38D1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50" y="5099050"/>
            <a:ext cx="3615863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initialiser 2 variables numérique A et B. Afficher le résultat des tests suivants:</a:t>
            </a:r>
          </a:p>
          <a:p>
            <a:pPr marL="0" indent="0">
              <a:buNone/>
            </a:pPr>
            <a:r>
              <a:rPr lang="fr-FR" dirty="0"/>
              <a:t>	- A est supérieur à B</a:t>
            </a:r>
          </a:p>
          <a:p>
            <a:pPr marL="0" indent="0">
              <a:buNone/>
            </a:pPr>
            <a:r>
              <a:rPr lang="fr-FR" dirty="0"/>
              <a:t>	- A est égal à B</a:t>
            </a:r>
          </a:p>
          <a:p>
            <a:pPr marL="0" indent="0">
              <a:buNone/>
            </a:pPr>
            <a:r>
              <a:rPr lang="fr-FR" dirty="0"/>
              <a:t>	- la partie entière de A est supérieure à la partie décimale de B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9B25F-2D9B-4CC6-B913-9549CF0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19" y="4372190"/>
            <a:ext cx="1838406" cy="2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BB2FDB-1481-424D-91FC-8F1478D3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0111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Présentation de Python</a:t>
            </a:r>
          </a:p>
          <a:p>
            <a:r>
              <a:rPr lang="fr-FR"/>
              <a:t>Types de données</a:t>
            </a:r>
          </a:p>
          <a:p>
            <a:pPr lvl="1"/>
            <a:r>
              <a:rPr lang="fr-FR"/>
              <a:t>Variables</a:t>
            </a:r>
          </a:p>
          <a:p>
            <a:pPr lvl="1"/>
            <a:r>
              <a:rPr lang="fr-FR"/>
              <a:t>Listes </a:t>
            </a:r>
          </a:p>
          <a:p>
            <a:pPr lvl="1"/>
            <a:r>
              <a:rPr lang="fr-FR"/>
              <a:t>Dictionnaires</a:t>
            </a:r>
          </a:p>
          <a:p>
            <a:pPr lvl="1"/>
            <a:r>
              <a:rPr lang="fr-FR"/>
              <a:t>Tableaux &amp; matrices</a:t>
            </a:r>
          </a:p>
          <a:p>
            <a:r>
              <a:rPr lang="fr-FR"/>
              <a:t>Structures de contrôle</a:t>
            </a:r>
          </a:p>
          <a:p>
            <a:r>
              <a:rPr lang="fr-FR"/>
              <a:t>Entrées sorties</a:t>
            </a:r>
          </a:p>
          <a:p>
            <a:r>
              <a:rPr lang="fr-FR"/>
              <a:t>Structures de données avancées</a:t>
            </a:r>
          </a:p>
          <a:p>
            <a:pPr lvl="1"/>
            <a:r>
              <a:rPr lang="fr-FR"/>
              <a:t>Dataframes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un tri sur la liste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Compter combien de 4 sont présents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Test de présence de clés et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5DEE3-FF5B-4D17-B2DC-E362DDD4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839"/>
            <a:ext cx="53633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Entrées sorties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479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5%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79F64-C6B2-42D2-BDFB-6D46263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791393"/>
            <a:ext cx="5172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1039</Words>
  <Application>Microsoft Office PowerPoint</Application>
  <PresentationFormat>Grand écran</PresentationFormat>
  <Paragraphs>156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Exercice</vt:lpstr>
      <vt:lpstr>Exercice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Exercice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51</cp:revision>
  <dcterms:created xsi:type="dcterms:W3CDTF">2020-11-25T12:34:00Z</dcterms:created>
  <dcterms:modified xsi:type="dcterms:W3CDTF">2020-12-04T16:56:50Z</dcterms:modified>
</cp:coreProperties>
</file>