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96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  (la puissance 2 se note **2)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B2FDB-1481-424D-91FC-8F1478D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011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de Python</a:t>
            </a:r>
          </a:p>
          <a:p>
            <a:r>
              <a:rPr lang="fr-FR"/>
              <a:t>Types de données</a:t>
            </a:r>
          </a:p>
          <a:p>
            <a:pPr lvl="1"/>
            <a:r>
              <a:rPr lang="fr-FR"/>
              <a:t>Variables</a:t>
            </a:r>
          </a:p>
          <a:p>
            <a:pPr lvl="1"/>
            <a:r>
              <a:rPr lang="fr-FR"/>
              <a:t>Listes </a:t>
            </a:r>
          </a:p>
          <a:p>
            <a:pPr lvl="1"/>
            <a:r>
              <a:rPr lang="fr-FR"/>
              <a:t>Dictionnaires</a:t>
            </a:r>
          </a:p>
          <a:p>
            <a:pPr lvl="1"/>
            <a:r>
              <a:rPr lang="fr-FR"/>
              <a:t>Tableaux &amp; matrices</a:t>
            </a:r>
          </a:p>
          <a:p>
            <a:r>
              <a:rPr lang="fr-FR"/>
              <a:t>Structures de contrôle</a:t>
            </a:r>
          </a:p>
          <a:p>
            <a:r>
              <a:rPr lang="fr-FR"/>
              <a:t>Entrées sorties</a:t>
            </a:r>
          </a:p>
          <a:p>
            <a:r>
              <a:rPr lang="fr-FR"/>
              <a:t>Structures de données avancées</a:t>
            </a:r>
          </a:p>
          <a:p>
            <a:pPr lvl="1"/>
            <a:r>
              <a:rPr lang="fr-FR"/>
              <a:t>Dataframes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Entrées sorties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5%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1039</Words>
  <Application>Microsoft Office PowerPoint</Application>
  <PresentationFormat>Grand écran</PresentationFormat>
  <Paragraphs>156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</vt:lpstr>
      <vt:lpstr>Exercice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51</cp:revision>
  <dcterms:created xsi:type="dcterms:W3CDTF">2020-11-25T12:34:00Z</dcterms:created>
  <dcterms:modified xsi:type="dcterms:W3CDTF">2020-12-04T16:32:02Z</dcterms:modified>
</cp:coreProperties>
</file>