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9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0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9" r:id="rId51"/>
    <p:sldId id="307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ubinthomas/Course/tree/master/python_debuta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https://github.com/aubinthomas/Course/</a:t>
            </a:r>
            <a:r>
              <a:rPr lang="fr-FR" dirty="0">
                <a:hlinkClick r:id="rId2"/>
              </a:rPr>
              <a:t>tree/master/python_debutant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r>
              <a:rPr lang="fr-FR" dirty="0"/>
              <a:t>	- donne la différence entre les 2 volumes obtenus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A de taille 5x5 remplie de 7,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B de taille 5x3 remplie de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identité C de taille 5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1/ multiplier C par une valeur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2/ multiplier A par C, rangée dans une matrice indépendante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3/ additionner la 5</a:t>
            </a:r>
            <a:r>
              <a:rPr lang="fr-FR" sz="1800" baseline="30000" dirty="0"/>
              <a:t>e</a:t>
            </a:r>
            <a:r>
              <a:rPr lang="fr-FR" sz="1800" dirty="0"/>
              <a:t> colonne de D et la 2</a:t>
            </a:r>
            <a:r>
              <a:rPr lang="fr-FR" sz="1800" baseline="30000" dirty="0"/>
              <a:t>e</a:t>
            </a:r>
            <a:r>
              <a:rPr lang="fr-FR" sz="1800" dirty="0"/>
              <a:t> de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4/ donner la valeur moyenne de chaque colonne de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5/ donner la valeur moyenne des valeurs obtenues à la question 3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2%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5060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 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 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ligne maximale parmi 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données avancées</a:t>
            </a:r>
            <a:br>
              <a:rPr lang="fr-FR" dirty="0"/>
            </a:br>
            <a:r>
              <a:rPr lang="fr-FR" dirty="0"/>
              <a:t>pandas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latin typeface="Times New Roman" panose="02020603050405020304" pitchFamily="18" charset="0"/>
              </a:rPr>
              <a:t>Librairie Python spécialisée dans l’analyse des données. </a:t>
            </a:r>
          </a:p>
          <a:p>
            <a:r>
              <a:rPr lang="fr-FR" dirty="0">
                <a:effectLst/>
                <a:latin typeface="Times New Roman" panose="02020603050405020304" pitchFamily="18" charset="0"/>
              </a:rPr>
              <a:t>Librairie ouvertement inspirée de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Un objet de type data frame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Permet de réaliser de nombreuses opérations de filtrage, prétraitements, préalables à la modélisation statistique.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latin typeface="Times New Roman" panose="02020603050405020304" pitchFamily="18" charset="0"/>
              </a:rPr>
              <a:t> Intégration des formats CSV, Excel, SQL, JSON,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2D911-5679-4466-94D2-26DD88FC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9940" y="5000366"/>
            <a:ext cx="9812119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AB95EE-274B-456E-955B-2DC300496A5C}"/>
              </a:ext>
            </a:extLst>
          </p:cNvPr>
          <p:cNvSpPr txBox="1"/>
          <p:nvPr/>
        </p:nvSpPr>
        <p:spPr>
          <a:xfrm>
            <a:off x="3047999" y="4409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0B15-75D5-441D-9F1A-0E320A0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3DB72-BBF8-4DAA-A41A-C02322CC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 types de structures</a:t>
            </a:r>
          </a:p>
          <a:p>
            <a:pPr lvl="1"/>
            <a:r>
              <a:rPr lang="fr-FR" dirty="0" err="1"/>
              <a:t>Series</a:t>
            </a:r>
            <a:r>
              <a:rPr lang="fr-FR" dirty="0"/>
              <a:t> : 1D </a:t>
            </a:r>
            <a:r>
              <a:rPr lang="fr-FR" dirty="0" err="1"/>
              <a:t>array</a:t>
            </a:r>
            <a:r>
              <a:rPr lang="fr-FR" dirty="0"/>
              <a:t>, avec label, type homogène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2D, avec labels, type hétérogène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16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971A37-E46E-414B-97E0-5C995AF3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700" y="2643529"/>
            <a:ext cx="7149372" cy="4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A54521-2944-426A-A287-1783D73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35" y="2714550"/>
            <a:ext cx="7012937" cy="2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7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EF92A73-E76F-48E6-B17C-423D9284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6" y="1825625"/>
            <a:ext cx="7543928" cy="4351338"/>
          </a:xfrm>
        </p:spPr>
      </p:pic>
    </p:spTree>
    <p:extLst>
      <p:ext uri="{BB962C8B-B14F-4D97-AF65-F5344CB8AC3E}">
        <p14:creationId xmlns:p14="http://schemas.microsoft.com/office/powerpoint/2010/main" val="313965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7D3949D-CDC7-4D33-8078-971FD139A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20" y="2777160"/>
            <a:ext cx="8125959" cy="2448267"/>
          </a:xfrm>
        </p:spPr>
      </p:pic>
    </p:spTree>
    <p:extLst>
      <p:ext uri="{BB962C8B-B14F-4D97-AF65-F5344CB8AC3E}">
        <p14:creationId xmlns:p14="http://schemas.microsoft.com/office/powerpoint/2010/main" val="3414235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A990B1BB-4B4E-4143-9FD6-4BA061C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FA3E9DB-9A01-446E-9E62-8E878A61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38200" y="1870014"/>
            <a:ext cx="5755980" cy="4351338"/>
          </a:xfrm>
        </p:spPr>
      </p:pic>
    </p:spTree>
    <p:extLst>
      <p:ext uri="{BB962C8B-B14F-4D97-AF65-F5344CB8AC3E}">
        <p14:creationId xmlns:p14="http://schemas.microsoft.com/office/powerpoint/2010/main" val="1239653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EAE3C-2B67-4579-964D-0D74E9E8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Sélectionner une colonne</a:t>
            </a:r>
          </a:p>
        </p:txBody>
      </p:sp>
    </p:spTree>
    <p:extLst>
      <p:ext uri="{BB962C8B-B14F-4D97-AF65-F5344CB8AC3E}">
        <p14:creationId xmlns:p14="http://schemas.microsoft.com/office/powerpoint/2010/main" val="9188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1767</Words>
  <Application>Microsoft Office PowerPoint</Application>
  <PresentationFormat>Grand écran</PresentationFormat>
  <Paragraphs>260</Paragraphs>
  <Slides>58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 1</vt:lpstr>
      <vt:lpstr>Exercice 2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 3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 4</vt:lpstr>
      <vt:lpstr>Exercice 5</vt:lpstr>
      <vt:lpstr>Les blocks Conditionnelle</vt:lpstr>
      <vt:lpstr>Les blocks Conditionnelle</vt:lpstr>
      <vt:lpstr>Les blocks Portée des variables</vt:lpstr>
      <vt:lpstr>Exercice 6</vt:lpstr>
      <vt:lpstr>Exercice 7</vt:lpstr>
      <vt:lpstr>Les blocks Les boucles</vt:lpstr>
      <vt:lpstr>Les blocks Les boucles</vt:lpstr>
      <vt:lpstr>Les blocks Les boucles</vt:lpstr>
      <vt:lpstr>Exercice 8</vt:lpstr>
      <vt:lpstr>Les blocks les fonctions</vt:lpstr>
      <vt:lpstr>Exercice 9</vt:lpstr>
      <vt:lpstr>Structures de données avancées pandas</vt:lpstr>
      <vt:lpstr>Pandas Structures</vt:lpstr>
      <vt:lpstr>Pandas Structures - Création</vt:lpstr>
      <vt:lpstr>Pandas Structures - Création</vt:lpstr>
      <vt:lpstr>Pandas Structures – Voir les données</vt:lpstr>
      <vt:lpstr>Pandas Structures – Voir les données</vt:lpstr>
      <vt:lpstr>Pandas Structures – Voir les données</vt:lpstr>
      <vt:lpstr>Pandas Accéder aux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117</cp:revision>
  <dcterms:created xsi:type="dcterms:W3CDTF">2020-11-25T12:34:00Z</dcterms:created>
  <dcterms:modified xsi:type="dcterms:W3CDTF">2020-12-07T23:26:08Z</dcterms:modified>
</cp:coreProperties>
</file>