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31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han Saylor" initials="N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6" autoAdjust="0"/>
    <p:restoredTop sz="96433" autoAdjust="0"/>
  </p:normalViewPr>
  <p:slideViewPr>
    <p:cSldViewPr snapToGrid="0" snapToObjects="1">
      <p:cViewPr varScale="1">
        <p:scale>
          <a:sx n="58" d="100"/>
          <a:sy n="58" d="100"/>
        </p:scale>
        <p:origin x="18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08-16T01:45:44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4120 15542 0,'0'0'0,"0"0"15,0 0-15,0 0 16,0 0-16,0 0 16,0 0-16,0 0 15,0 0-15,0 0 16,0 0-16,0 0 16,0 0-16,-17 98 15,26-65-15,-9-1 16,16 1-16,-8 4 15,9-4-15,8-6 16,0-3-16,8-6 16,-8-4-16,-9-9 15,9 0-15,0-5 16,-9 0-16,1 0 16,-1-14-16,1 0 15,-1-10-15,1 1 16,-9-5-16,0 0 15,-8-9-15,-8 0 16,0 0-16,-9-10 16,-7 10-1,-9 4-15,8 10 0,0 0 16,8 14 0,1-1-16,-9 1 15,8 4-15,1 5 16,8 0-16,-9 0 15,9 14-15,0-9 16,-1 9-16,-7 4 16,7 15-16,9 9 15,0-42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1.70213" units="1/cm"/>
          <inkml:channelProperty channel="Y" name="resolution" value="81.81818" units="1/cm"/>
          <inkml:channelProperty channel="T" name="resolution" value="1" units="1/dev"/>
        </inkml:channelProperties>
      </inkml:inkSource>
      <inkml:timestamp xml:id="ts0" timeString="2015-08-16T02:41:19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9825 7232 0</inkml:trace>
  <inkml:trace contextRef="#ctx0" brushRef="#br0" timeOffset="18704.8833">10672 7673 0,'0'53'250,"0"-36"-234,0 1-16,0 17 16,0-17-16,0 0 15,0 17-15,0 0 16,0 1 0,0-1-1,0-18-15,0 1 16,0 0-16,0-1 15,0 19-15,0-1 16,0-17 0,0-1-16,0 1 15,0-1-15,0 1 16,0 0 0,0-1-1,0 1 1,0 0-16,0-1 31,0 1-15,0 0-1,0-1 1,0 1 15,0-1 0</inkml:trace>
  <inkml:trace contextRef="#ctx0" brushRef="#br0" timeOffset="21251.8898">11395 7761 0,'-35'53'219,"17"-35"-203,18-1-16,-17 1 15,17 0-15,0-1 16,0 1-16,0 0 16,0-1-16,-18 1 15,18-1-15,0 1 16,-18 17-16,18-17 16,0 17-16,0-17 15,-17 0 1,17-1-16,0 1 15,0-1 1,0 1-16,0 0 16,0-1-16,0 1 15,0 0 1,0-1-16,0 1 16,0 0-16,0-1 15,0 1 1,0-1-1,0 1-15,0 0 16,35-1-16,-35 1 16,18 0-16,-18-1 0,17-17 15,-17 18-15,0 0 16,18-1-16,-1-17 16,-17 18-1,18 0-15,0-18 16,-1 0-16,1 17 15,0-17 1,-1 0-16,1 0 16,0 0-1,-1 0-15,1 18 16,-1-18 0,1 0-1,0 0 1,-1 0-1,1 0 1,0 0 0,-1 0 31,1 0-16,-18-88-16,18 88 1,-18-18-16,0 0 16,0 1 15,0-1 0,0 0 0,0 1 1,0-1 77,-106 18 0,88 0-77,18 88 15,-18-88-32,18 18 1,-17-18-16,17 18 15,-18-18-15,18 17 16,0 1 0,-17-18-1,17 18-15,-18-18 32,18 17-32,-18-17 46,18 18 17</inkml:trace>
  <inkml:trace contextRef="#ctx0" brushRef="#br0" timeOffset="24377.0426">12365 7779 0,'-17'0'109,"-1"0"-47,18 88-30,-18-70-17,18-1 1,-17 1-16,17 0 16,-18-1-16,18 1 0,-18-18 15,18 17-15,0 1 16,-17 0-16,17 17 15,-18-17-15,0-18 16,18 17 0,-17 1-16,-1 0 15,1 17-15,17-18 16,0 1 0,-18-18-16,18 18 0,-18-1 15,18 1-15,-17 0 16,17-1-1,-18-17-15,18 18 0,-18-18 16,18 18 0,-17-18-1,17 17-15,0 1 16,0-1-16,-18-17 16,18 18-1,0 0 1,-18-18-16,18 17 31,36-17 63,-19 0-94,1 0 31,0 0-31,-1 0 16,1 0-1,0-35 1,-1 35-16,1 0 31,-1 0-15,1 0 15,0 0-15,-1 0 15,-17-18-15,18 18-16,-18-17 31,18 17-16,-1 0 1,1-18 0,0 1-1,-1 17 1,-17-18 0,18 18-1,-18-18 1,0 1 31,17-1-47,-17 0 15,0 1 1,0-1-16,0 0 0,18 18 16,-18-17-16,0-18 0,0 17 15,0 0 1,0 1-16,0-1 15,18 18-15,-18-18 16,0 1-16,0-1 16,0 0-1,0 1-15,17 17 32,-17-18-32,0 1 15,0-1 1,0 0-1,0 1 17,0-1 15,18 18-32,-18 53 63,0-18-62,0-17-16,0-1 16,0 19-16,0-19 15,0 36-15,0-17 16,-53-19-16,53 18 15,0-17-15,0 17 16,0-17-16,0 17 0,-18 1 16,18-19-16,0 18 15,0-17 1,0 0-16,0 17 16,0-17-16,0-1 15,0 1-15,0 0 16,0-1-16,0 1 15,0 0 1,0-1 0,0 1-16,0-1 15,0 1-15,0 0 32,0-1-17,0 1 1,0 0 15,-17-1 0</inkml:trace>
  <inkml:trace contextRef="#ctx0" brushRef="#br0" timeOffset="25533.3425">12912 8749 0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1.70213" units="1/cm"/>
          <inkml:channelProperty channel="Y" name="resolution" value="81.81818" units="1/cm"/>
          <inkml:channelProperty channel="T" name="resolution" value="1" units="1/dev"/>
        </inkml:channelProperties>
      </inkml:inkSource>
      <inkml:timestamp xml:id="ts0" timeString="2015-08-16T02:42:19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13282 8114 0,'0'-18'250,"0"1"-188,0-1-62,0 0 16,0 1 0,0-1-16,18 0 15,0 1-15,-18-1 16,0 1-16,17-1 15,1 0 1,-18 1-16,18 17 16,-18-18-1,17 18-15,1 0 16,0 0 0,-1 0 30,1 0-30,-1 0 0,1 35-1,0-35 1,-1 18 0,1 0-16,-18-1 15,0 1-15,18-1 16,-1 1-1,1 0-15,0 17 16,-18-17-16,17-1 0,-17 19 16,18-1-16,-1-35 15,-17 17-15,0 1 16,0 0-16,0-1 0,0 1 16,18 0-16,-18-1 15,18 1 1,-18 0-1,0-1-15,0 1 16,0-1 0,0 1-1,0 0 1,0-1-16,0 1 16,0 0-16,0-1 15,-36 1-15,19 17 16,-1-35-16,18 36 15,-17-36-15,-1 35 16,0-18-16,18 1 16,-17 0-16,-1-18 15,0 17 1,1 1-16,17 0 16,-18-18-16,18 17 15,-18-17-15,18 18 16,-17-18-16,17 18 15,-18-18-15,1 0 16,17 17-16,-18-17 16,18 18-1,-18-18 32,18 17-47,88-17 156,-70 0-140,0 0 0,-1 0-1,1 0 1,0 0 0,-1 0-1,1 0 16,0 0-15,-1 0-16,-17 18 16,18-18-16,-1 0 31,1 0 0,0 0-15,-1 0-1,1 0 17,0 0 15</inkml:trace>
  <inkml:trace contextRef="#ctx0" brushRef="#br0" timeOffset="2312.6927">14023 7849 0,'-17'0'78,"105"0"47,-71 0-110,1 0 1,0 0-16,-1 36 16,1-36-16,0 0 15,-18 17-15,17-17 16,1 0 0,0 18-16,-1-18 15,1 0-15,-18 18 16,17-18-16,1 0 15,0 0 1,-18 17-16,17-17 16,-17 18-16,18-18 15,-18 17-15,18-17 16,-18 18 0,0 0-1,0-1-15,0 1 31,0 17-31,0-17 16,-36 17-16,36-17 16,-17 17-16,-1-35 15,0 35-15,1-35 16,-1 36-16,-17-19 16,35 1-16,-18 0 15,18-1-15,-17-17 16,17 18-16,0-1 15,-18-17 1,0 0 0,18 18-1,-17-18 1,17 18 0,0-1 15,0 1 0,35 0 0,-17-18-31,-1 17 16,1-17 0,0 18-1,-1 0 1,1-1-1,-18 1 1,17-18-16,-17 18 16,18-1-1,0 1 1,-18-1 0,0 1-1,0 0 1,0-1-1,0 1 1,0 0 15,0-1-31,0 1 16,0 0 0,0-1-1,-36 1-15,36-1 16,-17 1-1,-1 0 1,1-1-16,-1 1 16,0-18-1,18 18-15,-17-18 16,17 17-16,-18-17 47</inkml:trace>
  <inkml:trace contextRef="#ctx0" brushRef="#br0" timeOffset="4475.2749">14729 8132 0,'0'-18'16,"-18"18"0,18-18 93,0 1-93,0-1-1,35 0 1,-17 18 15,0-17-15,-1 17-16,1-18 15,0 18-15,-1 0 16,19-18 0,-19 18-16,1 0 15,17-17-15,-17 17 16,-1 0-16,1 0 15,0 0 1,-1 0-16,1 0 16,0 0-16,-1 0 15,1 0-15,0 0 16,-1 0-16,-17 35 16,18-35-16,-1 18 15,1-18 1,-18 17-16,18-17 15,-18 18 1,0 0-16,17-18 16,-17 17-16,0 1 15,0 17-15,18-35 16,-18 35-16,0-17 16,0 17-16,0 1 15,0 17-15,0-36 16,-35 36-16,17 0 15,-17 18-15,0-18 16,35-36-16,-18 36 16,0-35-16,1 17 0,-1-17 15,0 17-15,1-17 16,-1 17-16,-17 0 16,17 0-16,-17 18 15,17-53-15,1 36 16,17-19-16,-36 18 15,19-35-15,-19 36 16,19-19-16,-1 1 16,18 0-1,-18-18-15,18 17 0,0 1 16,-17-18 0,-1 0-1,18 18 1,0-1 62,71-17-31,-36 0-47,-17 0 15,-1 0 1,1 0-16,0 0 0,-1 0 16,1 0-16,17 0 15,-17 0-15,-1 0 16,1 0 0,0 0-16,-1 0 15,1 0-15,0 0 16,-1 0-16,1 18 31,0-18-31,-1 0 16,1 0-16,-1 0 15,1 0-15,0 0 16,-1 0 0,1 0-16,0 0 15,-1 0 1,1 0-1,0 0 1,-1 0 0,1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08-16T01:45:48.0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4070 15682 0,'0'0'16,"0"0"-16,0 0 15,0 0-15,0 0 16,0 0-16,0 0 16,0 0-16,0 0 15,0 0-15,0 0 16,0 0-16,0 0 15,0 0-15,0 0 16,0 0-16,0 0 16,0 0-16,0 0 15,0 0-15,0 0 16,0 0-16,191 93 16,-150-93-16,-8 0 15,0-9-15,0 4 16,0-9-16,17-5 15,-17-4-15,0 0 16,0 0-16,0-1 16,-16 1-1,-1 0-15,1 4 16,-17 5-16,8 0 16,-8 5-16,0 0 15,0-1-15,0 6 16,-16-5-16,7 4 15,-7-4-15,-9 4 16,8 5-16,-7 0 16,-26 9-16,9 1 15,-17 3-15,8 6 16,-8 4-16,17 1 16,8 4-16,0-5 15,16 5-15,9 0 16,-9-5-16,17-5 15,0 1-15,0 4 16,0 1-16,25-1 16,0 5-16,16 9 15,9-4-15,-9-10 16,9 5 0,-17-10-16,0-4 0,-8 0 15,0-9-15,-1-5 16,-7 5-16,0-5 15,-1 0-15,1-10 16,-1 6 0,1-1-16,-9-4 15,0-1-15,9 1 16,-9 4-16,-8-4 16,8-5-16,-8 0 15,0 0-15,0-4 16,-16-10-16,-1-10 15,-16-13-15,-8 0 16,-17-9-16,-17-1 16,26 15-16,8 18 15,-1 9-15,17 5 16,1 10-16,7-1 16,9 5-16,-9 0 15,9 0-15,0 0 16,-1 9-16,1 0 15,0 1-15,0 13 16,-1 0-16,9-23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08-16T01:45:53.9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11687 16775 0,'0'0'0,"0"0"16,0 0-16,0 0 0,0 0 15,0 0-15,0 0 16,0 0 0,0 0-16,0 0 15,0 0-15,0 0 16,0 0-16,0 0 16,-107 107-16,82-74 15,8-5-15,1 4 16,-1 1-16,9-15 15,8 6-15,-8-6 16,8 1-16,0-1 16,0-4-16,0 0 15,16 5-15,-7-5 16,7-5-16,-8 5 16,9-9-16,-1 9 15,1-5-15,-9-9 16,9 0-16,-1 9 15,1-9-15,-1 0 16,1 0 0,8-9-16,-9 9 0,9-9 15,-8 4-15,-1-4 16,1 0 0,-9-1-16,0 6 15,1-6-15,-9 1 16,0 4-16,0-9 15,0 10-15,-25-15 16,8 10-16,1-10 16,-9 1-16,-8 4 15,-9-10-15,1 6 16,0-5-16,8 18 16,0-9-16,8 14 15,-8-5-15,16 5 16,-8 0-16,9 0 15,-1 5-15,9 9 16,-9-9-16,1 4 16,8-5-16,-1 6 15,1 4-15,8-10 16,0 15-16,0-5 16,0-5-16,17 15 15,-1-6-15,1 1 16,7-1-16,-7-4 15,8 0-15,0 0 16,-1-9-16,1 4 16,0-4-16,-8-5 15,-1 0-15,17-14 16,-8 9-16,8-13 16,-8-6-16,8-4 15,0-9-15,-8-5 16,-9 0-1,-16-4-15,0 4 16,0 5-16,-8 4 16,0-9-16,-17 10 15,0-5-15,9 9 16,-17 9-16,16 1 16,1 4-16,-9 9 15,8-9-15,-8 14 16,17 0-16,-8 0 15,-1 0-15,1 14 16,-1-9-16,-8 13 16,0 10-16,-8 14 15,0 0-15,17 14 16,-1-10-16,9-4 16,8 9-16,8 0 15,9 5-15,7-5 16,1 10-1,0-10-15,8 14 0,0-14 16,0-9-16,-8 0 16,8-14-16,-8-14 15,8 5 1,-8-6-16,-9-3 16,9-10-16,0 0 15,-8 0-15,7 0 16,-7 0-16,8-10 15,0-3-15,-9-6 16,9-4-16,-8 4 16,-9 5-16,0-5 15,0 1-15,-8 4 16,0-5-16,0 5 16,-16-4-16,-1 4 15,-8-9-15,-16-5 16,8 0-16,-8 9 15,8 5-15,-9-4 16,9 4-16,-8-5 16,16 14-16,-8 1 15,16 4-15,-7 0 16,-1 9-16,0-9 16,0 9-16,9 1 15,-1-6-15,0 10 16,1 0-16,-1 0 15,9-5-15,0 1 16,8 4-16,0-5 16,0 5-16,0 0 15,16 0-15,-7 0 16,7 0 0,1 0-16,8 0 15,-9-10-15,9-4 16,-9 10-16,1-10 15,8 0-15,-9-10 16,9 6-16,0-6 16,0-4-16,0-4 15,-1-5-15,-7-5 16,-1-5-16,-7-4 16,-1 9-16,-16-9 15,8 0-15,-9-5 16,-7 14-16,8-9 15,-17-5-15,8 4 16,-7 6-16,7-1 16,-8 15-16,9 4 15,-9 0-15,8 9 16,1-4-16,-9 4 16,8 5-1,1 0-15,-1 0 0,-16 14 16,0-5-16,0 5 15,0 5 1,-8 0-16,8 9 16,8-5-16,8 0 15,1 10-15,7-5 16,9-5-16,9 9 16,7-4-16,1 9 15,16 1-15,-8 4 16,8-10-16,0 5 15,0-4-15,0-1 16,0 1-16,0-5 16,-8-14-16,-9-5 15,1 5-15,8-9 16,-9-5-16,1 0 16,8 0-16,0-10 15,-1 1-15,9 5 16,0-15-16,9-4 15,-9-1-15,-8-4 16,-9 1-16,1-1 16,-9-5-16,0 10 15,-8 0-15,0-1 16,0 1-16,-16 0 16,8 0-16,-9-5 15,-8 0-15,0-9 16,1 13-16,-1 6 15,0-6-15,0 10 16,0 5-16,1-5 16,-1 14-1,0 0-15,8 0 16,-7 0-16,-1 0 16,-17 9-16,1 5 15,-17 0-15,-8 19 16,0 0-16,8 4 15,17 0-15,-1-4 16,26 4-16,-1-14 16,17 0-16,-8-9 15,8 9-15,25 1 16,-9 4-16,9 4 16,8 24-16,8-14 15,9 0-15,-9-14 16,-7-5-16,-1-4 15,0-1-15,-9-13 16,1 4-16,0-4 16,-8-5-16,-1 0 15,9 0 1,0-14-16,8-9 0,0-1 16,0-4-16,0-4 15,0-1-15,-25 5 16,1 10-1,-1-6-15,-8 6 16,0-5-16,0 4 16,0 19-1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08-16T01:45:57.7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4095 15710 0,'0'0'0,"0"0"0,0 0 16,0 0-16,0 0 16,0 0-16,0 0 15,0 0-15,0 0 16,0 0-16,0 0 15,0 0-15,0 0 16,0 0-16,0 0 16,0 0-16,0 0 15,0 0-15,-157 112 16,140-80-16,9-9 16,0 1-16,8-1 15,8 5-15,0-5 16,9 14-16,0-9 15,7-5-15,9 1 16,1-15 0,-1-4-16,0-5 15,8-10-15,17-8 16,0-6-16,8-13 16,-16-5-16,-1-18 15,-16-5-15,-8 4 16,-8 1-16,-17-1 15,0 1-15,-17-15 16,-8 10-16,-16 9 16,0 10-16,8 13 15,-17 1-15,17 13 16,0 5-16,8 5 16,0 4-16,9 5 15,-1 0-15,0 0 16,1 0-16,-9 14 15,0 5-15,1 4 16,-10 24-16,1 13 16,17 1-16,-1-6 15,17-3-15,0 8 16,9-18-16,7 4 16,1-4-1,7-4-15,1-6 16,8 1-16,0-1 15,0-4-15,1-14 16,-1 5-16,0-15 16,-8 6-16,-1-10 15,-7 4-15,-1-4 16,1 0-16,-9 0 16,9-9-16,-9 9 15,0-9-15,1 4 16,-9 0-16,8-4 15,-8 0-15,0-1 16,0 1-16,-25-9 16,9-6-16,-9 1 15,-8-5-15,-9-9 16,-16 0-16,0 4 16,9 5-16,8 10 15,-1 8-15,9 10 16,8-4-16,0 4 15,-8 9-15,0-4 16,-8 9-16,-9 9 16,1 5-16,-1 0 15,17 0-15,8-10 16,17 1-16,0-5 16,8 0-16,0 0 15,16 0 1,1 4-16,-1 1 15,9 4-15,8 0 16,17 10-16,8-5 16,-17-5-16,9-4 15,8-1-15,-25-13 16,8 0-16,-8-5 16,8 0-16,1-14 15,-1 4-15,9-4 16,-17-4-16,8-5 15,1-10-15,-18 0 16,9 1-16,-24-1 16,7 1-16,-16 4 15,0 5-15,0-5 16,-8 4-16,0 1 16,-9 0-16,-8-5 15,-16-9-15,8 4 16,0 5-16,0 10 15,8-1-15,0 10 16,0-1-16,9 6 16,-9 4-16,8 0 15,1 9 1,-9-4-16,9 9 16,-9 4-16,8 6 15,-8 27-15,1 9 16,15 1-16,9-1 15,9 1-15,7-1 16,17 1-16,-8-10 16,8-9-16,0-10 15,8-13-15,1-10 16,-9-4-16,8-5 16,-8-5-16,9-9 15,7 0-15,-7-4 16,-9-6-16,0 10 15,-17-4-15,9-1 16,-8 1-16,-1 4 16,-7-5-16,-1 10 15,-8-5-15,8 4 16,-8-4-16,0 5 16,-16-9-16,7-10 15,-7 0-15,-17-5 16,16 1-16,1 8 15,16 10-15,0 14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08-16T01:46:02.7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9008 9951 0,'0'0'0,"0"0"0,0 0 16,0 0-16,0 0 15,0 0-15,0 0 16,0 0-16,0 0 16,0 0-16,0 0 15,0 0-15,0 0 16,0 0-16,0 0 15,0 0-15,0 0 16,0 0-16,-83 135 16,66-89-16,9 1 15,0-6-15,0-3 16,16-6-16,0-4 16,0-5-1,1 1-15,7-1 16,1-4-16,-1-5 15,-7-1-15,7-3 16,-8-10-16,1 0 16,-1 0-16,0 0 15,0 0-15,1 0 16,-1-19-16,0 5 16,1-4-16,-1-10 15,-8-19-15,8 1 16,-8-6-16,-8-3 15,0-10-15,-1 9 16,-7 5-16,-1 13 16,1 6-16,7 4 15,-7 9-15,8 10 16,-1-5-16,-7 9 16,8 1-16,-1-1 15,9 5-15,-8 0 16,0 0-16,8 14 15,-9-9-15,1 4 16,8 10-16,-8 8 16,8 11-16,8 27 15,0 14 1,17 33-16,0 13 0,16-13 16,-8-38-1,1 1-15,-10-15 16,9 1-16,1-10 15,-10-9-15,1-14 16,0-10-16,-8-4 16,-1-9-16,1-1 15,-9 1-15,0-5 16,0 0-16,1 0 16,-1-19-16,0 10 15,0-14-15,9-5 16,-9-14-16,1-4 15,-18-6-15,1-13 16,-17-9-16,-8-24 16,-8 14-16,16 1 15,-8 27-15,16 19 16,-16-1-16,17 11 16,-9 8-16,0 5 15,0 0-15,0 0 16,9 5-16,-9 9 15,9 0-15,-1 0 16,1 0-16,-1 9 16,-8 0-16,0 5 15,1 10-15,-1 13 16,0 9 0,0 10-16,17-5 15,0-9-15,16 5 16,0-1-16,9-9 15,-9-4-15,17 0 16,0-1-16,-1-9 16,9 1-16,-8-6 15,0-4-15,0-4 16,0-6-16,-9-4 16,1 0-16,-1 0 15,1-9-15,8 0 16,-9-10-16,9-4 15,0-5-15,-9-9 16,1 4-16,-17-4 16,8 0-16,-8-15 15,-8 6-15,0-5 16,-9 4 0,1 1-16,-1 4 0,0 5 15,-7-1-15,-9 1 16,8 9-16,-8-4 15,8 13-15,8 5 16,-7 0 0,7 9-16,0 1 0,1-1 15,8 5 1,-9 0-16,9 9 16,-9-4-16,1 4 15,7 1-15,-7 8 16,8 1-16,-1 4 15,1 10-15,8 9 16,0 0-16,0 13 16,17 6-16,7-5 15,10-5-15,-1 9 16,-9-13-16,10-10 16,-10-9-16,-7-9 15,-1-1-15,1-9 16,-1-4-16,-7 0 15,-1-5-15,0 4 16,1-4-16,-1 0 16,-8 0-16,8 0 15,-8 0-15,8-14 16,-8 5-16,9 0 16,-9-10-16,0-4 15,0-5-15,0-23 16,0-14-16,-9 0 15,-7 0-15,8 9 16,-9 0 0,-8 9-16,17 5 15,-9 10-15,1 9 16,8 9-16,-9 0 16,9 9-16,0-4 15,-1 4-15,1 0 16,0 5-16,-1 0 15,9 0-15,-8 0 16,0 0-16,8 19 16,-8-10-16,-1 1 15,9 13-15,-8 14 16,0 10-16,16 13 16,0 10-16,9 9 15,-1-5-15,26 10 16,-17-23-16,-1-10 15,9 5-15,-8-24 16,0-4-16,-8-5 16,16-4-1,-17-10-15,1-4 0,8 0 16,-9-5-16,1 0 16,-1-10-16,9 1 15,0-5-15,-9 0 16,9-14-1,0 0-15,0 0 0,-17 0 16,0 5 0,1-5-16,-18 5 15,9 0-15,-8-10 16,0-4-16,-17-10 16,0 6-16,0 3 15,1 6-15,-9-5 16,-1 13-16,10 6 15,-1 4-15,8 9 16,-8 0-16,1 1 16,7 4-16,-8 9 15,-8 5-15,8 0 16,-16 14-16,8 0 16,0 9-16,8 0 15,0 5-15,17 5 16,0-5-16,-1-10 15,18 5-15,-9-4 16,16 4-16,9 0 16,-8 1-16,7-11 15,1-3-15,0-1 16,0 0-16,0-13 16,-9 4-16,9-10 15,-8 1 1,-1-1-16,9-4 15,-9 0-15,9 0 16,0-13-16,8 3 16,-8-4-16,8 0 15,8-9-15,-16 0 16,0 0-16,-8-5 16,-1 0-16,1 4 15,-17 1-15,8-5 16,-8 5-16,-8 0 15,-1-5-15,-7 5 16,-1-15-16,-16-4 16,0 5-16,-8-5 15,-1 5-15,1 14 16,8-5-16,0 14 16,-8 0-16,16 5 15,0 4-15,8 5 16,-7 0-16,7 0 15,1 14 1,-1-5-16,-8 5 0,0 0 16,17 5-16,-8 0 15,-1 8-15,9-3 16,8 4-16,0-5 16,8 9-1,0 10-15,9 5 16,8 9-16,8-10 15,-8-13-15,-9-5 16,9 0-16,-9-14 16,1-5-16,-1 0 15,1-4-15,0-1 16,-1-4-16,1 0 16,7-14-16,1 1 15,17-15-15,-1-14 16,9-9-16,-17-15 15,-17 1-15,1 0 16,-9 14-16,-16 9 16,-1 5-16,1 9 15,0 9-15,-9 1 16,9 4-16,0 5 16,0 4-16,-1 0 15,9 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08-16T01:44:54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4029 15645 0,'0'0'0,"0"0"0,0 0 16,0 0-16,0 0 15,0 0-15,0 0 16,0 0-16,0 0 16,0 0-16,0 0 15,0 0-15,0 0 16,0 0-16,0 0 16,0 0-16,0 0 15,0 0-15,0 0 31</inkml:trace>
  <inkml:trace contextRef="#ctx0" brushRef="#br0" timeOffset="14272.5613">11389 17129 0,'0'0'0,"0"0"0,0 0 15,0 0-15,0 0 16,0 0-16,0 0 16,0 0-16,0 0 15,0 0-15,0 0 16,0 0-16,0 0 16,0 0-16,0 0 15,0 0-15,0 0 16,0 0-16,0 0 31</inkml:trace>
  <inkml:trace contextRef="#ctx0" brushRef="#br0" timeOffset="17601.0647">8966 10090 0,'0'0'0,"0"0"0,0 0 15,0 0-15,0 0 16,0 0-16,0 0 16,0 0-16,0 0 15,0 0-15,0 0 16,0 0-16,0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08-16T01:47:36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10323 10090 0,'0'0'0,"0"0"0,0 0 15,0 0-15,0 0 16,0 0-16,0 0 16,0 0-16,0 0 15,0 0-15,0 0 16,0 0-16,0 0 15,0 0-15,0 0 16,-17 98-16,9-70 16,8 4-16,-8 10 15,8 0-15,-9 9 16,9-13-16,0 13 16,0 0-1,0-5-15,0 6 16,9 3-16,-9 6 15,8-1-15,-8-13 16,8-5-16,0 0 16,-8-10-16,0 5 15,9-13-15,-9 4 16,0-1-16,0 1 16,8 0-16,-8-4 15,0-1-15,8 0 16,-8-4-16,0-1 15,0-4-15,0 0 16,0-5-16,0 1 16,8 4-16,-8-14 31</inkml:trace>
  <inkml:trace contextRef="#ctx0" brushRef="#br0" timeOffset="1185.5831">11348 10286 0,'0'0'0,"0"0"16,0 0-16,0 0 0,0 0 15,0 0-15,0 0 0,0 0 16,0 0-16,0 0 15,0 0-15,0 0 16,0 0-16,0 0 16,0 0-16,0 0 15,0 0-15,0 0 16,-182 111-16,141-74 16,0-4-16,-1 4 15,1 10-15,8-1 16,0 5-16,16 1 15,-8 17-15,17-22 16,0 4 0,-1-9-16,9-5 0,9 0 15,-9 1-15,8 8 16,9 1 0,-1-10-16,-8-9 15,17 4-15,-8-8 16,16-6-16,-17 1 15,1-5-15,-1-5 16,9 0-16,-8 1 16,8-1-16,-9-4 15,1-5-15,-1 0 16,1 0-16,-9 0 16,17-10-16,-9 6 15,1-1-15,-1-9 16,1 0-16,8 0 15,-17-4-15,9 4 16,-9 0-16,0 0 16,-8 0-16,0 4 15,0 1-15,0 0 16,0 0-16,0 4 16,0-4-16,0 4 15,0 5-15,-25 0 16,17 0-16,0 0 15,0 0-15,-9 14 16,0-5-16,-7 10 16,7-5-16,1 4 15,-1-4-15,9 0 16,-1-4 0,9-1-16,-8-4 0,8-1 15,0-4 1</inkml:trace>
  <inkml:trace contextRef="#ctx0" brushRef="#br0" timeOffset="2545.0309">12291 10281 0,'0'0'0,"0"0"0,0 0 16,0 0-16,0 0 15,0 0-15,0 0 16,0 0-16,0 0 15,0 0-15,0 0 16,0 0-16,0 0 16,0 0-16,0 0 15,-58 121-15,42-89 16,-1 10-16,-8-4 16,17-6-16,-9-4 15,1 0-15,8-9 16,8 4-1,-9 0-15,1-4 0,8-1 16,-8 1 0,8 0-16,0-6 0,0 1 15,0-4 1,0-1-16,0 0 16,16-4-16,-16 4 15,9-4-15,-1 0 16,-8 4-16,8-4 15,9-1-15,-9 1 16,0-1-16,0 1 16,1 0-16,-1 4 15,0-9-15,9 5 16,-9-1-16,0 1 16,1 0-16,-1-5 15,0 4-15,0-4 16,1 0-16,-9 5 15,8-5-15,0 0 16,-8 0-16,8 0 16,1 0-16,-9-14 15,8 9-15,0-4 16,1 0-16,-1-5 16,0 5-16,-8-5 15,8 4-15,1-4 16,-9 5-16,0-5 15,8 5-15,-8-5 16,8 5-16,-8-1 16,0 6-16,0-6 15,0 6 1,0-6-16,0 6 16,0 4-16,0-5 15,0 0-15,0 5 16,0 0-16,8-4 15,-8 4-15,0 0 16,0 0-16,0 0 16,0 0-16,0 0 15,0 0-15,0 0 16,0 0-16,0 14 16,0 0-16,0 18 15,9 5-15,-9 28 16,8-4-16,0-1 15,1 1-15,-9-19 16,0-10-16,8 1 16,-8-14-16,8-1 15,-8-4-15,0 5 16,0 4-16,0-23 31</inkml:trace>
  <inkml:trace contextRef="#ctx0" brushRef="#br0" timeOffset="2966.9589">13118 11495 0,'0'0'0,"0"0"15,0 0-15,0 0 0,0 0 16,0 0-16,0 0 31</inkml:trace>
  <inkml:trace contextRef="#ctx0" brushRef="#br0" timeOffset="7921.2041">12382 16459 0,'0'0'0,"0"0"16,0 0-16,0 0 15,0 0-15,0 0 16,0 0-16,0 0 15,0 0-15,0 0 16,0 0-16,0 0 16,0 0-16,0 0 15,0 0-15,0 0 16,0 0-16,0 0 16,0 0-16,0 0 15,0 0-15,0 0 16,0 0-16,0 0 15,0 0-15,0 0 16,0 0-16,0 0 16,16 98-16,-16-80 15,0 10-15,0 0 16,0 9-16,0-4 16,0-5-16,0 0 15,0 4-15,0-4 16,0-5-1,-8 10-15,16-5 0,-8-5 16,0 5 0,0 0-16,0-5 15,0 0-15,0-4 16,0 4-16,0 1 16,0-6-16,0 1 15,0 4-15,0-4 16,0-1-16,0-4 15,0 0-15,0 5 16,0-5-16,0 0 16,0 0-16,0-5 15,0 5-15,0-5 16,0-4-16,0-1 16,0 10-16,0-14 31</inkml:trace>
  <inkml:trace contextRef="#ctx0" brushRef="#br0" timeOffset="9624.6249">13201 16412 0,'0'0'0,"0"0"16,0 0-16,0 0 15,0 0-15,0 0 16,0 0-16,0 0 15,0 0-15,0 0 16,0 0-16,0 0 16,0 0-16,0 0 15,0 0-15,0 0 16,0 0-16,0 0 16,0 0-16,0 0 15,0 0-15,0 0 16,0 0-16,0 0 15,0 0-15,0 0 16,0 0-16,-116 107 16,99-83-16,1-1 15,-1 0-15,9 10 16,-9-1-16,1 1 16,8-15-16,-9 20 15,9-15-15,0 0 16,8 0-1,-9 5-15,9-4 16,-8-6-16,0 1 16,8-5-16,0-5 15,0 5-15,0 0 16,-9-5-16,9 5 16,0-4-16,0-1 15,0 0-15,0-4 16,0 9-16,0-10 15,0 6-15,0-6 16,17 6-16,-17-1 16,0 0-16,8 1 15,-8-6-15,9 1 16,-9 0-16,8 4 16,-8 0-16,8-9 15,0 14-15,1-9 16,-9-1-16,8 6 15,0-6-15,0 1 16,1-5-16,-1 9 16,0-4-16,1 0 15,7-1-15,-8-4 16,1 0-16,-1 0 16,0 0-16,0 0 15,9 0 1,-9 0-16,9-4 15,-1-1-15,-7-9 16,15 5-16,-7-1 16,-1-4-16,1-4 15,0-1-15,-1-4 16,1 0-16,-9-5 16,0 5-16,0-1 15,-8 1-15,0 4 16,0-4-16,0 9 15,0 0-15,0 0 16,0 0-16,0 5 16,-16 0-16,8 4 15,8-4-15,-9-1 16,1 10-16,0 0 16,0-4-16,-1 4 15,1 0-15,0 0 16,-1 0-16,1 0 15,0 14-15,-9 0 16,1 0-16,-1 0 16,-7 4-16,7-4 15,0 14-15,1-14 16,8 5-16,-9 4 16,9-4-1,0 4-15,8-5 16,-9 1-16,9 4 15,-8-9-15,8-4 16,0 3-16,0 1 16,0-9-16,0-5 15</inkml:trace>
  <inkml:trace contextRef="#ctx0" brushRef="#br0" timeOffset="11374.9095">14309 16175 0,'0'0'0,"0"0"0,0 0 15,0 0-15,0 0 16,0 0-16,0 0 16,0 0-16,0 0 15,0 0-15,0 0 16,0 0-16,0 0 15,0 0-15,0 0 16,0 0-16,0 0 16,0 0-16,0 0 15,0 0-15,-108 102 16,92-78 0,-9 4-16,0-1 15,0 1-15,1-4 16,-1-1-16,0 5 15,8 0-15,1-10 16,8 1-16,-9 4 16,1-4-16,7 4 15,-7-4-15,7-5 16,1 4-16,0 1 16,0-5-16,-1 0 15,1 0-15,0 0 16,8-5-16,-8 0 15,8-4-15,0 4 16,-9-4-16,9 0 16,0-5-1,0 9-15,0-4 0,0-5 16,0 4-16,0 1 16,0-5-16,0 4 15,0-4-15,0 5 16,0-5-16,0 5 15,0-5-15,25 4 16,-17-4-16,-8 0 16,9 10-16,-1-10 15,0 0-15,0 4 16,1-4 0,-1 0-16,0 0 15,1 0-15,-1 0 16,0 0-16,0 0 15,9 0-15,-9 0 16,9-14-16,-9 14 16,9-9-16,-1 4 15,1-4-15,-1 0 16,-8-5-16,9 5 16,-1-10-16,-7 0 15,7 5-15,-7-4 16,-1-5-16,0 4 15,0 0-15,-8-4 16,0 14-16,9-10 16,-9 5-16,0 0 15,0 0-15,0 5 16,0-5-16,0 0 16,0 0-16,0 5 15,0-5-15,-17 5 16,17-1-16,0 1 15,0 4-15,0-4 16,0 4-16,0 1 16,0-1-16,-8 0 15,8 1 1,0 4-16,0 0 16,0-5-16,0 5 15,0 0-15,0 0 16,0 0-16,0 0 15,0 0-15,0 0 16,0 0-16,0 0 16,0 0-16,0 14 15,-8-9-15,8 4 16,0 0-16,0 10 16,0 4-16,-9 10 15,9 18-15,0 14 16,-8 5-16,0 4 15,8-9-15,-9-9 16,9-14-16,0 0 16,0-14-16,0 0 15,0-10-15,0 1 16,-8 0-16,8-1 16,0-8-1,0 8-15,0-9 0,0 1 16,0-6-16,0 6 15,0-1 1,0-9-16,0 9 16,0-4-16,0 4 15,0-9 1</inkml:trace>
  <inkml:trace contextRef="#ctx0" brushRef="#br0" timeOffset="11843.7256">14830 17217 0,'0'0'0,"0"0"16,0 0-16,0 0 15,0 0-15,0 0 16,0 0-16,0 0 15,0 0-15,0 0 16,0 0 0</inkml:trace>
  <inkml:trace contextRef="#ctx0" brushRef="#br0" timeOffset="13453.1349">15252 16310 0,'0'0'15,"0"0"-15,0 0 16,0 0-16,0 0 15,0 0-15,0 0 16,0 0-16,0 0 16,0 0-16,0 0 15,0 0-15,0 0 16,0 0-16,0 0 16,0 0-16,0 0 15,0 0-15,0 0 16,0 0-16,0 0 15,0 0-15,0 0 16,182-19-16,-166 19 16,1 0-16,-9 0 15,9 10-15,-1-6 16,9 1-16,-17 0 16,9-1-16,-1 6 15,-7-1-15,7 0 16,-8 5-1,1-5-15,-1 5 16,0 0-16,0 5 16,-8-5-16,0 0 15,9 4-15,-9-4 16,0-4-16,0 8 16,0 1-16,-17 0 15,9-1-15,8 5 16,-8 1-16,-9-1 15,9 0-15,0 5 16,-9-9-16,9 4 16,-1-4-16,1-5 15,0 0-15,0-1 16,-1-3-16,9-6 16,-8-4-16,8 10 15,0-6-15,0-4 16,0 5-16,0 0 15,0-5-15,0 0 16,0 4-16,0-4 16,0 5-16,0-5 15,25 0-15,-17 5 16,0-1-16,9-4 16,8 10-1,8-6-15,0 6 16,0-1-16,0 0 15,17 14-15,-17-4 16,0-10-16,-17 1 16,9 13-16,-8-4 15,-1-1-15,1-4 16,-9-5-16,0 15 16,-8-10-16,0 4 15,0 1-15,0-10 16,0 14-16,-16-4 15,8 4-15,-9 5 16,9-5-16,-9-4 16,1 4-16,-1-4 15,1-5-15,-1 4 16,9-4-16,0 0 16,-1-4-16,1-6 15,0-4-15,8 10 16,0-6-16,-9-4 15,9 0 1</inkml:trace>
  <inkml:trace contextRef="#ctx0" brushRef="#br0" timeOffset="14578.2006">16964 16203 0,'0'0'16,"0"0"-16,0 0 0,0 0 15,0 0-15,0 0 16,0 0-16,0 0 15,0 0 1,0 0-16,0 0 0,0 0 16,0 0-16,0 0 15,-174 28 1,141-23-16,8-5 16,0 0-16,-8 4 15,17-4-15,-9 5 16,8-1-16,1-4 15,-1 5-15,1 0 16,-1-1-16,1 1 16,7-5-16,1 5 15,0-1-15,-9 1 16,9 0-16,8-1 16,-8 6-16,-1-6 15,1 6-15,0-1 16,-9 0-16,17 1 15,-8 3-15,0-3 16,0-1-16,-1 0 16,9 5-16,-8-4 15,8-6-15,0 6 16,-8-6-16,8 6 16,0-6-16,0 1 15,0 0-15,0-1 16,0-4-16,0 5 15,0-1-15,33 1 16,-25 0-16,9-1 16,7-4-16,-7 5 15,16 4-15,8-4 16,1 4-16,7 1 16,1-1-1,0 0-15,-9 5 16,-8-4-16,-8 3 15,0-3-15,-9-1 16,-8 0-16,1 5 16,-1 0-16,0 0 15,-8 10-15,0 3 16,-8-3-16,-9 18 16,-7 9-16,-9 0 15,0-5-15,-9-8 16,17-6-16,1-4 15,-1-5-15,0 1 16,8-15-16,-7 0 16,7 10-16,0-14 15,1 4-15,8-5 16,-9 1-16,9-5 16,-9 0-16,9 9 15,8-9 1,-8 0-16,0 0 0,8 0 31</inkml:trace>
  <inkml:trace contextRef="#ctx0" brushRef="#br0" timeOffset="15484.4976">17592 16142 0,'0'0'0,"0"0"16,0 0-16,0 0 0,0 0 15,0 0-15,0 0 16,0 0-16,0 0 15,0 0-15,0 0 16,0 0-16,0 0 16,0 0-1,0 0-15,0 0 16,0 0-16,0 0 16,0 0-16,0 0 15,0 0-15,0 0 16,0 0-16,0 0 15,0 0-15,0 0 16,174-27-16,-158 27 16,-7 0-16,-1 0 15,0 0-15,-8 0 16,8 0-16,1 14 16,-1-10-16,0 5 15,-8 1-15,9-1 16,-1 5-16,-8 5 15,8-1-15,-8 1 16,0 4-16,0 5 16,0 0-16,0 5 15,0-1-15,-8 5 16,8 1 0,-8-1-16,-1 0 0,1 14 15,-9 5 1,1 4-16,8-18 15,-1 5-15,1-19 16,0 0-16,0-5 16,-1 0-16,9-9 0,-8 5 15,8-10 1,-8 10-16,0-5 16,8-5-16,0 5 15,-9-9-15,9 13 16,-8-13-16,8 9 15,0-10-15,0 6 16,0-6-16,0 1 16,0-5-1</inkml:trace>
  <inkml:trace contextRef="#ctx0" brushRef="#br0" timeOffset="15843.8843">17328 16789 0,'0'0'15,"0"0"-15,0 0 0,0 0 16,0 0-1,0 0-15,0 0 16,0 0-16,0 0 16,0 0-16,0 0 15,0 0-15,0 0 16,0 0-16,0 0 16,239-51-16,-156 37 15,0-5-15,-17 10 16,-16-5-16,-17 5 15,-9 9-15,-7 0 16,-17 0 0</inkml:trace>
  <inkml:trace contextRef="#ctx0" brushRef="#br0" timeOffset="17672.7994">845 14254 0,'0'0'0,"0"0"0,0 0 16,0 0-16,0 0 15,0 0-15,0 0 16,0 0-16,0 0 16,0 0-16,0 0 15,0 0-15,0 0 16,0 0-16,0 0 16,0 0-16,0 0 15,0 0-15,0 0 16,0 0-16,0 0 15,0 0-15,0 0 16,8 121-16,0-75 16,9 29-16,8 4 15,-9-5 1,-7-4-16,15-14 16,-15-14-16,-1-10 15,0-4-15,1-9 16,-9-5-16,8 0 15,0 0-15,-8 0 16,8-5-16,-8 0 16,9 0-16,-9-4 15,0 4-15,8-4 16,0 4-16,-8-4 16,8 4-16,-8-9 31</inkml:trace>
  <inkml:trace contextRef="#ctx0" brushRef="#br0" timeOffset="18594.6911">1738 14021 0,'0'0'0,"0"0"15,0 0-15,0 0 16,0 0-16,0 0 16,0 0-16,0 0 15,0 0-15,0 0 16,0 0-16,0 0 16,0 0-16,-83 121 15,59-74-15,-1-5 16,8-1-16,1 1 15,-1 5-15,9-1 16,0 10-16,-1 9 16,9 19-16,-8 0 15,16 18-15,-8-37 16,9-9-16,-1-5 16,8 0-16,1-13 15,0 3-15,7-13 16,9 5-16,-8-10 15,8 0-15,0-4 16,0 0 0,1-1-16,-1-8 15,0-6-15,0 1 0,-17-5 16,9 0 0,0 0-16,0-9 15,-9-1-15,9-4 16,-8-4-16,-1-1 15,1-4-15,-1 4 16,1-4-16,-9 4 16,0 1-16,-8-1 15,0 1-15,0 4 16,0-5-16,0 5 16,0 0-16,-16-5 15,8 5-15,-1 5 16,-7-5-16,7 5 15,-7 4-15,8 1 16,-1 4-16,1 0 16,-8 0-16,7 0 15,1 0-15,-9 9 16,9 0-16,-8 1 16,-1-1-16,9 0 15,0 0-15,-1 1 16,1-6-16,8 1 15,0 0-15,0-5 32</inkml:trace>
  <inkml:trace contextRef="#ctx0" brushRef="#br0" timeOffset="19719.7424">2921 13896 0,'0'0'0,"0"0"0,0 0 15,0 0-15,0 0 16,0 0-16,0 0 15,0 0-15,0 0 16,0 0-16,0 0 16,0 0-1,0 0-15,-50 134 16,9-45-16,-1 4 16,-15 9-16,15-32 15,1 0-15,8-24 16,16-8-16,1-6 15,-1-4-15,9 0 16,0-5-16,-1-4 16,9-5-16,-8 0 15,8-5-15,0 0 16,0 1-16,17-6 16,-9 1-16,0 0 15,17-1-15,-9 1 16,9-5-16,0 0 15,0-9-15,8 4 16,0 0-16,8-9 16,-7 0-16,7-4 15,-8-1-15,8-4 16,-16 0-16,0-5 16,8-9-1,-8 4-15,-9-4 0,1-5 16,-9-5-16,0 1 15,-8-1-15,9-4 16,-9 5 0,-9-1-16,9 1 15,-8 13-15,0 0 16,8 10-16,-8 9 16,8-4-16,-9 4 15,9 0-15,0 9 16,-8-4-16,8 4 15,0 5-15,0-5 16,0 5-16,0-4 16,-8 4-16,8 0 15,0 0-15,0 0 16,0 0-16,0 0 16,0 0-16,0 0 15,0 18-15,0-8 16,0 13-16,16 10 15,-7 22-15,-1 24 16,0 5-16,9-9 16,-9-10-16,0-14 15,1-14-15,-1 5 16,-8-9-16,0-10 16,8-5-16,-8 1 15,0-5-15,0-5 16,8 5-1,-8-9-15,0 4 0,0-9 16,0 0 0</inkml:trace>
  <inkml:trace contextRef="#ctx0" brushRef="#br0" timeOffset="20110.388">3921 14775 0,'0'0'15,"0"0"-15,0 0 0,0 0 16,0 0-16,0 0 15,0 0 1,0 0-16,0 0 16,0 0-1</inkml:trace>
  <inkml:trace contextRef="#ctx0" brushRef="#br0" timeOffset="21016.7943">4261 13616 0,'0'0'0,"0"0"16,0 0-16,0 0 16,0 0-16,0 0 15,0 0-15,0 0 16,0 0-16,0 0 15,0 0-15,0 0 16,0 0-16,24 98 16,-15-61-16,15 15 15,-7-6-15,0 15 16,-1-1 0,1 0-16,-9-4 0,8-5 15,-16-9-15,9 0 16,-1-9-1,0-1-15,-8 1 16,8-10-16,1 10 16,7-1-16,-7-8 15,-1-1-15,-8 0 16,8-4-16,0-1 16,-8-4-16,9 5 15,-9-5-15,8 0 16,-8-5-16,0 0 15,8-4-15,-8 4 16,0-4-16,8-5 16,-8 5-16,9-5 15,-9 0-15,0 0 32</inkml:trace>
  <inkml:trace contextRef="#ctx0" brushRef="#br0" timeOffset="21782.4587">5021 13649 0,'0'0'0,"0"0"15,0 0-15,0 0 16,0 0-16,0 0 16,0 0-16,0 0 15,0 0-15,0 0 16,0 0-16,0 0 15,0 0-15,0 0 16,0 0-16,0 0 16,0 0-16,0 0 15,0 0-15,0 0 16,-140 98-16,123-80 16,1 6-16,-1-6 15,9 1-15,-9 4 16,9-4-16,8-5 15,-8 0 1,8 0-16,0-5 0,0 0 16,0 5-16,33 9 15,0 10-15,33 13 16,25-4 0,-16-4-16,-1-11 15,-16-3-15,-17-1 16,-8-9-16,-8 0 15,-8 0-15,-1 0 16,1 4-16,-1 1 16,-7 9-16,-1 0 15,-8 14-15,0 0 16,-8 9-16,-1 14 16,-16-5-16,1-4 15,-9 0-15,0-19 16,-1-9-16,10 0 15,-1-14-15,0-5 16,17-4-16,-1 0 16,1-5-16,0 0 15,0 0-15,8 0 16,-9-14-16,9-10 16,0 24-1</inkml:trace>
  <inkml:trace contextRef="#ctx0" brushRef="#br0" timeOffset="22485.6205">5658 13533 0,'0'0'0,"0"0"16,0 0-16,0 0 16,0 0-16,0 0 15,0 0-15,0 0 16,0 0-16,0 0 15,0 0-15,0 0 16,0 0-16,0 0 16,0 0-16,0 0 15,0 0-15,0 0 16,0 0-16,0 0 16,0 0-16,0 0 15,174-70-15,-166 70 16,-8 0-16,8 0 15,1 0-15,-1 14 16,0-5 0,1 0-16,-1 5 15,8 0-15,-7 5 16,15 9-16,-7 0 16,8 9-16,0 5 0,-1-5 15,1 14 1,8 5-16,-16-5 15,8 28-15,-1 14 16,-15-23-16,7-9 16,-7-15-16,-1-9 15,0-9-15,-8-4 16,0-6-16,8 1 16,-8-5-16,0-5 15,0 0-15,9 1 16,-9-6-16,0 1 15,0 4-15,8-4 16,-8-5-16,0 5 16,0-5-1</inkml:trace>
  <inkml:trace contextRef="#ctx0" brushRef="#br0" timeOffset="22798.1537">5700 14054 0,'0'0'15,"0"0"-15,0 0 16,0 0-16,0 0 15,0 0-15,0 0 16,0 0-16,0 0 16,0 0-16,173-37 15,-74 13-15,-16 1 16,0 4-16,-25-4 16,-9 0-16,1 4 15,-50 19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08-16T01:50:59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13672 10397 0,'0'0'0,"0"0"15,0 0-15,0 0 16,0 0-16,0 0 16,0 0-16,0 0 15,0 0-15,0 0 16,0 0-16,0 0 15,0 0-15,0 0 16,0 0-16,0 0 16,0 0-16,0 0 15,0 0-15,0 0 16,0 0-16,0 0 16,0 0-16,0 0 15,0 0-15,0 0 16,0 0-16,0 0 15,0 0 1,25-102-16,0 79 0,0-10 16,8 5-1,8-4-15,17-6 16,-9 1-16,1 5 16,-17 8-16,9 10 15,-9-4-15,-9 8 16,9 6-16,-8-5 15,0 4-15,8 5 16,-8 0-16,0 9 16,0-4-16,8 4 15,8 5-15,0 5 16,1 4-16,-1 14 16,-8-4-16,0 13 15,-8 10-15,0 14 16,0-5-16,-25 5 15,8-19-15,0-5 16,-16-4-16,8-4 16,0-1-16,-8 9 15,-1 1-15,-7-10 16,-9 5-16,0-5 16,-8 0-16,-8 10 15,-1-10-15,1 0 16,8-13-16,8-6 15,-8 10 1,0 0-16,0 14 16,8 9-16,-8-4 15,8 4-15,9-19 16,-1 5-16,9-9 16,8 10-16,-8-6 15,-1 5-15,9-9 16,9 0-16,-9 0 15,0 9-15,8 5 16,8 14-16,-7 5 16,-1-20-16,9 6 15,-9-10-15,0-9 16,0 5-16,1-15 16,-1 5-16,0-4 15,0 0-15,9-5 16,-9 4-16,9-4 15,8 0-15,-1 14 16,-24-28 0</inkml:trace>
  <inkml:trace contextRef="#ctx0" brushRef="#br0" timeOffset="531.2752">14499 13105 0,'0'0'16,"0"0"-16,0 0 0,0 0 15,0 0 1,0 0-16,0 0 0,0 0 16,0 0-1,0 0 1</inkml:trace>
  <inkml:trace contextRef="#ctx0" brushRef="#br0" timeOffset="8298.6844">23315 7094 0,'0'0'0,"0"0"15,0 0-15,0 0 16,0 0-16,0 0 16,0 0-16,0 0 15,0 0-15,0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1.70213" units="1/cm"/>
          <inkml:channelProperty channel="Y" name="resolution" value="81.81818" units="1/cm"/>
          <inkml:channelProperty channel="T" name="resolution" value="1" units="1/dev"/>
        </inkml:channelProperties>
      </inkml:inkSource>
      <inkml:timestamp xml:id="ts0" timeString="2015-08-16T02:41:32.6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9825 7426 0,'-106'-247'391,"106"229"-375,-17 18-16,17-17 15,0-1 16,0 0-15,-18 18 0,18-17-1,0-1 17,0 1-1,0-1 0,0 0-15,0 1 15,88 17-15,-70 0-1,0 0 1,-1 0-16,1 0 15,-1 0 1,1 0 0,0 35-1,-1-17 1,1-18 0,0 17-16,-1 1 15,1-1-15,0 1 31,-1 0-15,1-1 0,0-17-1,-18 18-15,17 0 32,1-18-1,-18 17-31,-35-17 62,17 18-46,-17-18-16,-1 0 0,1 0 16,17 0-16,-35 0 0,1 0 15,34 0 1,-35 0-16,35-35 15,-17 35-15,17-18 16,-17 18-16,18-18 0,-19 1 16,1-1-1,17 18-15,1-18 16,-19 1-16,19 17 16,-1-18-16,1 1 31,-1 17-16,18-18-15,-18 18 32,18-18-32,0 1 31,71 17 31,-54 0-62,1 0 16,0 0-16,17 0 0,-17 35 16,-1-35-1,19 35-15,-19-35 0,18 35 16,-17-17-16,0 0 16,-18-1-16,17 1 15,1-18-15,-18 18 0,18 17 16,-18-17-16,17 17 15,-17-17-15,18-1 0,-18 1 16,0 17-16,18 0 16,-18 1-16,0-19 15,0 1-15,0 0 16,0-1-16,0 1 16,0-1 15,0 1-16,-71-18 64,53 0-64,1 0 1,17-106 46,35 106-62,-17 0 16,-1 0 0,1 0-16,17 0 15,-17 0-15,17 0 16,-17 0-16,-1 0 15,1 0-15,0 0 16,-1 36-16,19-36 16,-19 17-1,1-17-15,0 18 16,-1-1-16,1-17 16,-18 18 15,-18-18 31,-35 0-46,0-35-16,18 35 16,-36-35-16,71 17 0,-52 0 0,34 1 15,-35-1-15,35 0 16,-17 1-16,17-1 0,-17 0 15,35 1-15,-17 17 16,-1 0-16,0-18 0,18 1 16,-17-1-16,-1 0 15,18 1 1,-18 17-16,18-18 16,0 0-1,0 1 1,36-1-16,-19 18 15,19 0 1,-19-18-16,18 18 0,1 0 16,-1 0-1,0 0-15,-17 0 16,17 0-16,0 0 16,-17 0-16,0 0 15,-1 36 1,1-36-16,0 0 15,-1 17-15,1-17 0,-18 18 16,18-18-16,-18 18 16,0-1-1,0 1 1,0 0-16,0-1 16,-36 1-16,1-1 15,17 1-15,1 0 0,-19-18 16,19 0-16,-36 17 15,35-17-15,1 18 0,-1-18 16,-17 0-16,17 0 16,-17 0-16,17 0 15,1 0-15,-1 0 16,0 0-16,1 0 16,17-35-1,-18 35-15,18-18 16,0 0-1,35 1 1,1-18-16,-1-1 16,0 19-16,36-1 15,-18-17-15,-18 17 16,0 18-16,0-18 0,-17 18 16,17 0-16,1 0 15,-19 0-15,1 0 16,0 0-16,17 0 15,-18 0 1,1 0 0,-18 36-16,18-36 15,-18 17-15,0 1 16,0 0 0,0-1-1,0 1-15,-36 0 16,1-1-16,18-17 15,-19 0-15,-17 0 16,36 18-16,-19-18 16,-17 0-16,36 0 15,-1 0-15,1 0 16,-1 17-16,0-17 16,1 0-1,17 18 1,0 0-1,0-1 1,0 19-16,0-19 16,53 19-16,-36 16 15,1-16-15,-1-1 16,1 18-16,0-35 0,-1 34 16,1-16-16,-18-19 15,18 19-15,-18-1 16,17-17-16,1-18 15,-18 17 1,18 1 0,-18 0-16,0-1 15,-36-17 1,19 18 0,-1-18-16,-17 0 15,-36 0-15,54 0 0,-19 0 16,1 0-16,-36 0 15,36-18-15,0 1 0,17 17 16,-35-18-16,53 0 16,-35 18-16,17-17 0,1-1 15,-1 0-15,1 1 16,17-1 0,-18-17-16,18 17 15,0 0-15,0-17 16,0 18-16,0-1 15,53-35-15,-53 35 16,35-17-16,0 17 0,-17 18 16,17-17-16,18-18 15,-18 35-15,36 0 16,-36 0 0,-17 0-16,35 0 15,-18 0-15,-17 0 16,35 0-16,-18 52 0,18-34 15,-35 0-15,17-1 16,0 1-16,-17-18 16,-1 18-16,1-18 31,0 0-31,-18 17 16,17-17-1,-52 0 1,0 0-1,-1 0-15,-34-17 16,17-1-16,-71 0 0,54 1 16,-54-36-16,72 18 15,-54-18-15,88 35 16,-52-17-16,52 17 0,-17 0 16,17 18-16,0-35 15,18 18-15,-17-19 0,17 1 16,-18 0-16,18 17 15,0-17-15,0-1 16,35-16-16,-17 52 16,35-36-1,0 19-15,-18-1 16,53-17-16,-70 35 16,35 0-16,0-18 15,-18 18-15,-17 0 16,-1 0-16,1 0 0,17 0 15,0 0-15,-17 53 16,0-53-16,-1 0 16,1 0-16,0 0 15,-18 18 1,17-1 0,-17 1-16,0 0 15,0-1 1,0 1-16,-35-1 15,17-17-15,1 0 16,-19 0-16,1 18 0,0-18 16,0 0-16,-1 0 0,1 0 15,17 0-15,-17 0 16,18 0-16,-1 0 16,0 0-1,18-35 32,53 35-31,-35 0-16,35 0 15,-18 0-15,36 0 16,-54-18-16,36 18 16,0 0-16,-18 0 15,-17 0-15,17 0 16,-17 0-16,0 0 0,-1 0 15,1 0 1,-1 0-16,1 0 16,-18 35-16,18-35 15,-1 0 1,-17 18 0,0 0-1,0-1-15,0 1 16,0 17-16,-35-17 31,35 0-31,-18 17 0,1-17 16,-1 34-16,1-34 15,-1 0 1,18-1 0,0 1-1,0 0 1,0-1-1,0 1 1,35 0 15,-17-18-15,-1 0 0,1 0-1,-18 17 1,18-17 15,-18-35 0,-36 0-15,19 35 0,-1-36-16,1 36 0,-1-35 15,0 35-15,1-18 16,17 1-16,-18 17 15,0 0 1,1 0 0,-1 0-16,0 0 15,1 0 1,17 35 15,-18-17-15,18-1-16,0 1 15,0 0-15,0 17 16,0-17 0,0-1-16,0 1 15,0-1-15,0 1 32,0 0-32,0-1 15,0 1 1,0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1D5E3-4484-FA4E-BB02-CD9222C39256}" type="datetimeFigureOut">
              <a:rPr lang="en-US" smtClean="0"/>
              <a:pPr/>
              <a:t>8/15/2015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4216B-CB36-4D4A-8A33-6431BA388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0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saylor\Desktop\Joel_Karty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970038"/>
            <a:ext cx="2386620" cy="26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56703"/>
            <a:ext cx="4617128" cy="36671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00897"/>
            <a:ext cx="6805769" cy="275503"/>
          </a:xfrm>
        </p:spPr>
        <p:txBody>
          <a:bodyPr/>
          <a:lstStyle>
            <a:lvl1pPr algn="r">
              <a:defRPr sz="3000" b="1">
                <a:solidFill>
                  <a:srgbClr val="BCE0F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752600"/>
            <a:ext cx="6118930" cy="1752600"/>
          </a:xfrm>
        </p:spPr>
        <p:txBody>
          <a:bodyPr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5822AAB-C41D-483A-8718-5219C03AB8CD}" type="datetimeFigureOut">
              <a:rPr lang="en-US" smtClean="0"/>
              <a:pPr>
                <a:defRPr/>
              </a:pPr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C2C1248-AAA3-404B-BBA3-0903E5E1E4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030616"/>
            <a:ext cx="2638288" cy="21784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819400" y="152400"/>
            <a:ext cx="5984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BCE0FA"/>
                </a:solidFill>
              </a:rPr>
              <a:t>Organic Chemistry</a:t>
            </a:r>
            <a:endParaRPr lang="en-US" sz="6000" b="1" dirty="0">
              <a:solidFill>
                <a:srgbClr val="BCE0FA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98128" y="914400"/>
            <a:ext cx="310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PRINCIPLES</a:t>
            </a:r>
            <a:r>
              <a:rPr lang="en-US" baseline="0" dirty="0" smtClean="0">
                <a:solidFill>
                  <a:schemeClr val="bg1"/>
                </a:solidFill>
              </a:rPr>
              <a:t> AND MECHANISMS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59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F9D03-F44F-4FF8-A376-46AC563F0081}" type="datetimeFigureOut">
              <a:rPr lang="en-US" smtClean="0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5E256-6576-4C33-9F07-695CCF931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6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49DF-2902-4FD2-AF8D-557B1AB51A6E}" type="datetimeFigureOut">
              <a:rPr lang="en-US" smtClean="0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E9388-6207-4D4E-A0EF-BB2F5686B3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0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BC1CC-1C24-4312-8822-4843599B452D}" type="datetimeFigureOut">
              <a:rPr lang="en-US" smtClean="0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BA26F-63CA-407A-9E92-AA1783355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4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89C9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527E3E3-04BD-4453-BF73-DBE2C45CA448}" type="datetimeFigureOut">
              <a:rPr lang="en-US" smtClean="0"/>
              <a:pPr>
                <a:defRPr/>
              </a:pPr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43BAFD-CB1C-4E44-ABA6-3A48BF407C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E2BDD-CFAA-4F7F-AB6A-F71187B3C18F}" type="datetimeFigureOut">
              <a:rPr lang="en-US" smtClean="0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7AFD2-0B14-4E3F-9BC8-E838D7DD2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rgbClr val="989C9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rgbClr val="989C9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5C74F-76B1-4461-88C6-9A1FD474697B}" type="datetimeFigureOut">
              <a:rPr lang="en-US" smtClean="0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B044A-39F1-41A0-8BB0-E39250A42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40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B70C-33EF-4283-B126-DE30EF84A0F3}" type="datetimeFigureOut">
              <a:rPr lang="en-US" smtClean="0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069B-433C-4D58-8B6A-60D84FC4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9DB4F3-2876-4045-ABA7-36ED5652F37A}" type="datetimeFigureOut">
              <a:rPr lang="en-US" smtClean="0"/>
              <a:pPr>
                <a:defRPr/>
              </a:pPr>
              <a:t>8/15/2015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E13DE3C-6ECD-4F95-9C5D-E527CBECDD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2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8F1EE8-15B8-4988-90EE-2CB68CFA24DF}" type="datetimeFigureOut">
              <a:rPr lang="en-US" smtClean="0"/>
              <a:pPr>
                <a:defRPr/>
              </a:pPr>
              <a:t>8/15/2015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D7716-2BAA-41E4-8E0D-8D05F528D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3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026CA4-54B5-447A-A8BE-DE7A75F9B666}" type="datetimeFigureOut">
              <a:rPr lang="en-US" smtClean="0"/>
              <a:pPr>
                <a:defRPr/>
              </a:pPr>
              <a:t>8/15/2015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D2AC266-D99D-49E6-AD0C-1DC418CF8B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06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89C9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9B3A4D-67FE-4B99-9B6A-D32DE8721D54}" type="datetimeFigureOut">
              <a:rPr lang="en-US" smtClean="0"/>
              <a:pPr>
                <a:defRPr/>
              </a:pPr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89C9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89C9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7FCBB8-6C22-44BF-A1F4-A9A549A1D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6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rgbClr val="BCE0FA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customXml" Target="../ink/ink6.xml"/><Relationship Id="rId18" Type="http://schemas.openxmlformats.org/officeDocument/2006/relationships/image" Target="../media/image18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5.emf"/><Relationship Id="rId17" Type="http://schemas.openxmlformats.org/officeDocument/2006/relationships/customXml" Target="../ink/ink8.xml"/><Relationship Id="rId2" Type="http://schemas.openxmlformats.org/officeDocument/2006/relationships/image" Target="../media/image10.png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customXml" Target="../ink/ink5.xml"/><Relationship Id="rId24" Type="http://schemas.openxmlformats.org/officeDocument/2006/relationships/image" Target="../media/image21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4.emf"/><Relationship Id="rId19" Type="http://schemas.openxmlformats.org/officeDocument/2006/relationships/customXml" Target="../ink/ink9.xml"/><Relationship Id="rId4" Type="http://schemas.openxmlformats.org/officeDocument/2006/relationships/image" Target="../media/image11.emf"/><Relationship Id="rId9" Type="http://schemas.openxmlformats.org/officeDocument/2006/relationships/customXml" Target="../ink/ink4.xml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2475"/>
            <a:ext cx="9144000" cy="656633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748216" y="2108887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72713" y="2825578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04735" y="2318952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50659" y="264195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Matt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2357" y="180545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148.671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6854" y="28255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148.992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8876" y="23601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148.873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477080" y="5566680"/>
              <a:ext cx="122400" cy="158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1240" y="5503320"/>
                <a:ext cx="1544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465200" y="5573520"/>
              <a:ext cx="220680" cy="194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9360" y="5510160"/>
                <a:ext cx="252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3972240" y="5987160"/>
              <a:ext cx="324720" cy="328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56400" y="5923800"/>
                <a:ext cx="3564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1292760" y="5489640"/>
              <a:ext cx="357480" cy="3304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6920" y="5426280"/>
                <a:ext cx="3891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/>
              <p14:cNvContentPartPr/>
              <p14:nvPr/>
            </p14:nvContentPartPr>
            <p14:xfrm>
              <a:off x="3153600" y="3542040"/>
              <a:ext cx="235440" cy="375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37400" y="3478680"/>
                <a:ext cx="2674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/>
              <p14:cNvContentPartPr/>
              <p14:nvPr/>
            </p14:nvContentPartPr>
            <p14:xfrm>
              <a:off x="1450440" y="3632400"/>
              <a:ext cx="2649960" cy="25344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1080" y="3623040"/>
                <a:ext cx="2668680" cy="25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/>
              <p14:cNvContentPartPr/>
              <p14:nvPr/>
            </p14:nvContentPartPr>
            <p14:xfrm>
              <a:off x="304200" y="3632400"/>
              <a:ext cx="6148440" cy="26229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4840" y="3623040"/>
                <a:ext cx="6167160" cy="26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/>
              <p14:cNvContentPartPr/>
              <p14:nvPr/>
            </p14:nvContentPartPr>
            <p14:xfrm>
              <a:off x="4921920" y="2553840"/>
              <a:ext cx="3471840" cy="21643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12560" y="2544480"/>
                <a:ext cx="3490560" cy="21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/>
              <p14:cNvContentPartPr/>
              <p14:nvPr/>
            </p14:nvContentPartPr>
            <p14:xfrm>
              <a:off x="3346560" y="2495520"/>
              <a:ext cx="330480" cy="3751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30720" y="2432160"/>
                <a:ext cx="36216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/>
              <p14:cNvContentPartPr/>
              <p14:nvPr/>
            </p14:nvContentPartPr>
            <p14:xfrm>
              <a:off x="3537000" y="2603520"/>
              <a:ext cx="1111680" cy="54648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27640" y="2594160"/>
                <a:ext cx="113040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/>
              <p14:cNvContentPartPr/>
              <p14:nvPr/>
            </p14:nvContentPartPr>
            <p14:xfrm>
              <a:off x="4781520" y="2825640"/>
              <a:ext cx="749880" cy="4831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72160" y="2816280"/>
                <a:ext cx="768600" cy="5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5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8B22F5296D8408922A058877833B5" ma:contentTypeVersion="" ma:contentTypeDescription="Create a new document." ma:contentTypeScope="" ma:versionID="db820d1053999caf0d761b3c47b2e6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3D89AC-E005-45EF-B1A3-DAA400EEB0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305D05-70C6-40CF-821F-6377AE952D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3AD852-81A3-48E7-9306-E882BB9BE9E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WKU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What is Organic Chemistry</dc:title>
  <dc:creator>Desktop Support</dc:creator>
  <cp:lastModifiedBy>Diego Barahona</cp:lastModifiedBy>
  <cp:revision>130</cp:revision>
  <dcterms:created xsi:type="dcterms:W3CDTF">2014-02-03T18:02:43Z</dcterms:created>
  <dcterms:modified xsi:type="dcterms:W3CDTF">2015-08-16T02:43:18Z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0x0101009C38B22F5296D8408922A058877833B5</vt:lpwstr>
  </property>
</Properties>
</file>