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31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han Saylor" initials="N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6" autoAdjust="0"/>
    <p:restoredTop sz="96433" autoAdjust="0"/>
  </p:normalViewPr>
  <p:slideViewPr>
    <p:cSldViewPr snapToGrid="0" snapToObjects="1">
      <p:cViewPr varScale="1">
        <p:scale>
          <a:sx n="116" d="100"/>
          <a:sy n="116" d="100"/>
        </p:scale>
        <p:origin x="20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1D5E3-4484-FA4E-BB02-CD9222C39256}" type="datetimeFigureOut">
              <a:rPr lang="en-US" smtClean="0"/>
              <a:pPr/>
              <a:t>8/15/2015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4216B-CB36-4D4A-8A33-6431BA388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saylor\Desktop\Joel_Karty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70038"/>
            <a:ext cx="2386620" cy="26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6703"/>
            <a:ext cx="4617128" cy="36671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00897"/>
            <a:ext cx="6805769" cy="275503"/>
          </a:xfrm>
        </p:spPr>
        <p:txBody>
          <a:bodyPr/>
          <a:lstStyle>
            <a:lvl1pPr algn="r">
              <a:defRPr sz="3000" b="1">
                <a:solidFill>
                  <a:srgbClr val="BCE0F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752600"/>
            <a:ext cx="6118930" cy="1752600"/>
          </a:xfrm>
        </p:spPr>
        <p:txBody>
          <a:bodyPr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822AAB-C41D-483A-8718-5219C03AB8CD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2C1248-AAA3-404B-BBA3-0903E5E1E4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30616"/>
            <a:ext cx="2638288" cy="21784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19400" y="152400"/>
            <a:ext cx="5984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BCE0FA"/>
                </a:solidFill>
              </a:rPr>
              <a:t>Organic Chemistry</a:t>
            </a:r>
            <a:endParaRPr lang="en-US" sz="6000" b="1" dirty="0">
              <a:solidFill>
                <a:srgbClr val="BCE0FA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98128" y="914400"/>
            <a:ext cx="310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PRINCIPLES</a:t>
            </a:r>
            <a:r>
              <a:rPr lang="en-US" baseline="0" dirty="0" smtClean="0">
                <a:solidFill>
                  <a:schemeClr val="bg1"/>
                </a:solidFill>
              </a:rPr>
              <a:t> AND MECHANISMS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5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9D03-F44F-4FF8-A376-46AC563F0081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5E256-6576-4C33-9F07-695CCF931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6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49DF-2902-4FD2-AF8D-557B1AB51A6E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E9388-6207-4D4E-A0EF-BB2F5686B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0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BC1CC-1C24-4312-8822-4843599B452D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BA26F-63CA-407A-9E92-AA1783355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89C9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527E3E3-04BD-4453-BF73-DBE2C45CA448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43BAFD-CB1C-4E44-ABA6-3A48BF407C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E2BDD-CFAA-4F7F-AB6A-F71187B3C18F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7AFD2-0B14-4E3F-9BC8-E838D7DD2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rgbClr val="989C9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rgbClr val="989C9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C74F-76B1-4461-88C6-9A1FD474697B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044A-39F1-41A0-8BB0-E39250A42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B70C-33EF-4283-B126-DE30EF84A0F3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069B-433C-4D58-8B6A-60D84FC4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9DB4F3-2876-4045-ABA7-36ED5652F37A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13DE3C-6ECD-4F95-9C5D-E527CBECDD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8F1EE8-15B8-4988-90EE-2CB68CFA24DF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D7716-2BAA-41E4-8E0D-8D05F528D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026CA4-54B5-447A-A8BE-DE7A75F9B666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D2AC266-D99D-49E6-AD0C-1DC418CF8B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89C9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9B3A4D-67FE-4B99-9B6A-D32DE8721D54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89C9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89C9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7FCBB8-6C22-44BF-A1F4-A9A549A1D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6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BCE0F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2475"/>
            <a:ext cx="9144000" cy="656633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748216" y="2108887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2713" y="2825578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04735" y="2318952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0659" y="264195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Matt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2357" y="180545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148.671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6854" y="2825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148.992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8876" y="23601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148.873</a:t>
            </a:r>
          </a:p>
        </p:txBody>
      </p:sp>
    </p:spTree>
    <p:extLst>
      <p:ext uri="{BB962C8B-B14F-4D97-AF65-F5344CB8AC3E}">
        <p14:creationId xmlns:p14="http://schemas.microsoft.com/office/powerpoint/2010/main" val="40685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8B22F5296D8408922A058877833B5" ma:contentTypeVersion="" ma:contentTypeDescription="Create a new document." ma:contentTypeScope="" ma:versionID="db820d1053999caf0d761b3c47b2e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3D89AC-E005-45EF-B1A3-DAA400EEB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305D05-70C6-40CF-821F-6377AE952D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3AD852-81A3-48E7-9306-E882BB9BE9EB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WKU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What is Organic Chemistry</dc:title>
  <dc:creator>Desktop Support</dc:creator>
  <cp:lastModifiedBy>Matthew Siderhurst</cp:lastModifiedBy>
  <cp:revision>128</cp:revision>
  <dcterms:created xsi:type="dcterms:W3CDTF">2014-02-03T18:02:43Z</dcterms:created>
  <dcterms:modified xsi:type="dcterms:W3CDTF">2015-08-15T16:33:20Z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0x0101009C38B22F5296D8408922A058877833B5</vt:lpwstr>
  </property>
</Properties>
</file>