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2:03:09.75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10225 15395 0,'0'0'0,"0"0"16,0 0-16,0 0 0,0 0 15,0 0-15,0 0 16,0 0-16,0 0 16,0 0-16,0 0 15,0 0-15,0 0 16,0 0-1,-144 143-15,100-87 16,0 12-16,11 0 16,11 6-16,11 1 15,11 6-15,0-19 16,11-7-16,0 1 16,0-19-16,11-12 15,0 0-15,0-6 16,0-7-16,0-6 15,11 0-15,-11-6 16,11-12-16,12-7 16,10-5-16,22-14 15,0-11-15,-11 5 16,-11 1-16,-22 6 16,-21 6-16,-1 6 15,-11 0-15,0 0 16,-23 0-16,1-12 15,0 6-15,-11-6 16,-22-13 0,22 19-16,0 7 0,11 11 15,-11 1-15,11 6 16,0 6-16,11 0 16,0 0-16,0 12 15,-11 0 1,11 1-16,-11 18 0,11 12 15,-1 19 1,12 19-16,0 18 16,12 7-16,21-13 15,-11-38-15,0-11 16,0-13-16,0-6 16,11-7-16,-11-12 15,11 1-15,-11-7 16,11 0-16,0-13 15,11 1-15,0-13 16,12-12-16,-12-19 16,11-6-16,-11 6 15,-11-6-15,-11 6 16,-11 0-16,-22 13 16,11-13-16,-33-6 15,-11-37-15,-22-19 16,0 13-16,10 36 15,12 14-15,-11 11 16,11 13-16,0 13 16,11 5-16,0 7 15,11 6-15,0 0 16,0 0-16,-11 12 16,11 7-16,-12 12 15,1 12-15,0 19 16,11-6-16,0 0 15,11-12-15,11 5 16,0 1-16,0-7 16,11 7-16,0-19 15,0-6-15,11-13 16,-11 7 0,11-7-16,-11-6 15,0 0-15,0 1 16,11-7-16,-10 0 15,-1 0-15,11 0 16,-11-13-16,0 7 16,11-6-16,-11-1 15,0 1-15,0-7 16,0-6-16,-11 1 16,11-20-16,-22 1 15,11-13-15,-22-18 16,0 11-16,0 20 15,0 12-15,0 12 16,-1 7-16,-10 0 16,11 5-16,0 7 15,11 0-15,-11 13 16,-11 12 0,0 6-16,11 0 0,-11 12 15,-11 38-15,22-7 16,0-6-16,11-12 15,11 6-15,0-18 16,0 5 0,11 1-16,0-13 0,0 13 15,0-25 1,0 6-16,11-7 0,0-11 16,0 5-16,0 1 15,0-13 1,0 0-16,0-6 15,0 0-15,11-12 16,-11 6-16,0-7 16,12-5-16,-1-1 15,0-6-15,-11-6 16,0 7-16,0-1 16,-11-6-16,0-7 15,-11 7-15,0-6 16,-11-6-16,0-7 15,-11-12-15,0 0 16,0 13-16,0 11 16,11 14-16,0 11 15,0 1-15,11 6 16,-11 6-16,11-7 16,-12 7-16,12 0 15,-11 0-15,11 25 16,-11-6-16,0 18 15,11 13-15,-11 18 16,0 12-16,11 13 16,11 7-16,-11-13 15,11-25-15,0-13 16,-11-12-16,11-18 16,0 6-16,12-7 15,-12-5-15,11-1 16,0-6-1,-11 7-15,11-7 0,-11-6 16,0 0 0,11 0-16,-11 0 15,0 0-15,0 0 16,0-19-16,11 13 16,-11 0-16,0-6 15,0-7-15,0 7 16,0-7-16,-11-6 15,0 7-15,0-7 16,0-6-16,-22 6 16,11-6-16,0 6 15,-11 7-15,11-7 16,-11 6-16,11 7 16,-11 6-16,22-1 15,-11 1-15,0 6 16,0 0-16,11 0 15,-11 0-15,11 0 16,0 0-16,-11 0 16,11 0-16,0 0 15,0 0-15,0 0 16,0 0-16,0 0 16,0 0-16,0 0 15,0 0-15,0 0 16,0 0-16,33 0 15,-22 0-15,11-6 16,0-13 0,0-6-16,11-6 15,-11 0-15,0-18 16,-11 5-16,0-30 16,-11 6-16,-11-25 15,-22-7-15,11 14 16,0 30-16,0 12 15,11 13-15,0 13 16,-11-1-16,11 13 16,0-6-16,0 5 15,0 7-15,0 0 16,0 0-16,-11 0 16,11 13-16,0-1 15,-11 25-15,-12 19 16,1 43-16,11 7 15,11-1-15,11-12 16,-11-24-16,22-7 16,-11-7-16,11 1 15,11-19-15,-11 1 16,11 11-16,12-24 16,-12 19-16,11-7 15,11 12-15,22 13 16,-66-62-1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2:04:00.64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10192 16815 0,'0'0'16,"0"0"-16,0 0 15,0 0-15,0 0 16,0 0-16,0 0 16,0 0-16,0 0 15,0 0-15,0 0 16,0 0-16,0 0 15,0 0-15,0 0 16,0 0-16,0 0 16,0 0-16,0 0 15,-78 199-15,78-106 16,0-6-16,0-7 16,11-11-16,0-13 15,0-13-15,0-12 16,1-6-16,-1-7 15,0 7-15,11-6 16,0-7-16,0 1 16,0-7-16,0 0 15,11-6-15,-11 6 16,0-6-16,11 0 16,-11-12-16,0-1 15,11 1-15,-11 0 16,0-7-16,-11 0 15,0-5-15,0-1 16,-11-12-16,-11-25 16,0-7-16,-22-11 15,11-1-15,-11 13 16,0 6-16,0 25 16,11 6-1,11 12-15,0 0 16,-11 7-16,0 0 15,11 5-15,-11 1 16,0 6-16,11 0 16,-11 0-16,11 13 15,-11-1-15,-12 13 16,-10 24-16,0 7 16,11 19-16,11-20 15,0 1-15,11 0 16,0 0-16,11-13 15,0 1-15,0-7 16,11-6-16,0-6 16,0-7-16,11 1 15,-11 6-15,0-13 16,11 1-16,-11-7 16,11 0-16,-11-6 15,11 0-15,-11 0 16,11 0-16,-10 0 15,10-12-15,0-1 16,0 1-16,0-1 16,11-5-16,-11-1 15,0 1 1,-11-7-16,0 6 0,0 1 16,-11-7-16,0-6 15,0-6 1,-22-19-16,11 0 15,-11-6-15,0 6 16,-11 0-16,0 13 16,0 12-16,11 6 15,-12 0-15,12 7 16,11 5-16,-11 1 16,0 12-16,11-6 15,0 6-15,-11 0 16,0 18-16,0 1 15,-22 12-15,11 18 16,-11 7-16,11 25 16,11-13-16,0 0 15,22-18-15,0-13 16,0 0-16,11-6 16,0 0-16,0 0 15,0-6-15,0 0 16,11-6-16,-11 5 15,0-11-15,11-1 16,0-6-16,-11 1 16,11-1-16,-11-6 15,11 0-15,-11 0 16,11 0-16,-11-13 16,11 7-16,0-6 15,0-1-15,0-5 16,0-7-16,0 0 15,-10 0 1,10-6-16,-11-6 16,0 6-16,0 0 0,-11 0 15,0 0 1,0-6-16,-11-7 16,0-5-16,11-1 15,-22 1-15,-1 5 16,1 7-16,0 0 15,0 0-15,0 12 16,11 12-16,-11-5 16,11 11-16,0 1 15,0 0-15,0 6 16,0-6-16,11 6 16,-11 0-16,11 0 15,-11 18-15,0-5 16,0 18-16,0 19 15,11 18-15,-11 12 16,11 13-16,0-6 16,11-12-16,-11-7 15,11-12-15,0-19 16,0-12-16,0 0 16,0 6-16,11-13 15,-11 1-15,0-7 16,11 1-16,-11-1 15,0-12-15,0 6 16,0-6-16,0 6 16,0-6-16,0 0 15,0 0 1,0 0-16,12-18 0,-12 5 16,22-5-1,-11-1-15,11 1 16,-11-13-16,0 0 15,0 6-15,-11-6 16,0 6-16,0 0 16,0 0-16,-11-6 15,0 0-15,0 0 16,-22-6-16,11 6 16,0-6-16,-11 12 15,11-6-15,-11 6 16,-11-6-16,11 13 15,-11-1-15,11 7 16,-1-7-16,-10 13 16,22 6-16,-11 0 15,11 0-15,-11 0 16,0 18-16,0 1 16,-11 12-16,-11 19 15,11 5-15,-11 20 16,0 12-16,11-19 15,22-12-15,-1 0 16,12-13-16,0-18 16,0 6-16,12 0 15,-1 0-15,11 0 16,-11 0-16,11 0 16,0-6-16,-11 0 15,22-1-15,-11-11 16,0 5-16,11-5 15,-11-7-15,-11-6 16,11 6 0,-11-6-16,11 0 15,0-12-15,0-1 16,11 1-16,1-13 16,-1 0-16,0 1 15,0-1-15,-11 0 16,-11 6-16,11-12 15,-11 6-15,0 1 16,-11-14-16,11 1 16,-11-6-16,-11-13 15,11 0-15,-11-6 16,0 12-16,0 1 16,0 12-16,0 6 15,0 6-15,0 6 16,0 7-16,0-1 15,-11 1-15,11 0 16,-11 5-16,0 1 16,10 6-16,-10 0 15,11 0-15,0 0 16,-11 13-16,0-1 16,0 7-16,0 12 15,-11 0-15,0 18 16,11 7-16,-11 6 15,22 13-15,0-1 16,0-12-16,0-6 16,11 12-16,11-6 15,0 0 1,0-6-16,-11-19 16,11-6-16,0 0 15,0-12-15,11-1 16,-11 7-16,0-12 15,0-1-15,11 0 16,-11-5-16,0-1 16,11-6-16,-11 0 15,0 0-15,11 0 16,-11-13-16,22-5 16,1-7-16,10-12 15,0-7-15,-11-5 16,11-1-16,-11 1 15,-11-1-15,-11 13 16,0 6-16,-11 6 16,0-6-16,0 6 15,0-6-15,0 0 16,-22-12-16,0-7 16,0-18-16,0-13 15,0 13-15,0 18 16,0 1-16,-11 18 15,11 0-15,0 12 16,11 0-16,-12 7 16,12 0-16,0 5 15,0 7-15,0 0 16,0-6-16,11 6 16,-11 0-16,0 0 15,11 0 1,-11 19-16,-11-1 15,11 7-15,-11 19 16,-11 11-16,11 14 16,0 5-16,0-6 15,11-6-15,11 0 16,0-6-16,0-12 16,11-1-16,0 0 15,11 7-15,-11-13 16,11-12-16,-11 6 15,11-6-15,0 0 16,11-7-16,-11 1 16,0-7-16,0-5 15,0-1-15,1 0 16,10-6-16,-22 0 16,11 0-16,11 0 15,0-12-15,-11-1 16,22 1-16,-11-7 15,-11 7-15,11-7 16,-11 1-16,0-1 16,-11 7-16,-11-1 15,11-6-15,-11 1 16,0-7-16,0-12 16,-22-7-16,0-30 15,-11-38 1,0 13-16,-22-19 0,22 44 15,0 24-15,11 13 16,0 6 0,0 12-16,0 7 15,0 0-15,-1 5 16,12 1-16,-11 6 16,11 0-16,-11 0 15,0 0-15,0 25 16,-11-6-16,-11 18 15,-11 19-15,-11 18 16,-11 44-16,32-13 16,12-30-16,0-1 15,33-6-15,-11 7 16,0 12-16,22-7 16,0 7-16,11 6 15,-11-6-15,11-25 16,11 0-16,-10-18 15,-12-13-15,11-7 16,0 1-16,-11 0 16,11 0-16,0-13 15,0 1-15,0-7 16,0 0-16,0 0 16,-11-6-16,11 0 15,-11 0-15,22-18 16,-11 11-16,11-17 15,-11 5-15,11-6 16,12-18-16,-1-7 16,11-31-16,-11-5 15,-22-1-15,11 6 16,-11 13 0,-11 12-16,-11 19 15,0 6-15,-11 0 16,11 0-16,-11 12 15,0-6-15,11 7 16,-22 5-16,11-11 16,-11-1-16,0 6 15,0 1-15,-11-7 16,0 0-16,11 6 16,-11 1-16,-1-1 15,12 7-15,-11-1 16,0 7-16,0 0 15,0 0-15,0 0 16,11 6-16,-11 12 16,0-6-16,0 13 15,0-7-15,0 19 16,-1 6-16,1 1 16,11 5-16,0 19 15,11 6-15,11 1 16,11-7-16,0 0 15,11-7-15,0-5 16,11 0 0,-10-19-16,-12-13 0,11 7 15,0-6-15,0-7 16,0 0-16,0-5 16,0-1-1,0 0-15,0-6 16,0 0-16,0 0 15,11-19-15,11 1 0,0-7 16,-11-18 0,23-1-16,-12-5 15,-11-1-15,0-6 16,-11 0-16,0 7 16,-11-1-16,0 0 15,-11 26-15,0-14 16,0 1-16,0 0 15,0 12-15,-11-12 16,0 0-16,0 6 16,-11 0-16,11 0 15,-11-13-15,0 7 16,-11 12-16,11 0 16,0 13-16,11-7 15,-11 13-15,10 0 16,1 6-16,0 0 15,11 0-15,-11 0 16,11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2:03:00.42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10147 15432 0,'0'0'16,"0"0"-16,0 0 16,0 0-16,0 0 15,0 0-15,0 0 16,0 0-16,0 0 15,0 0-15,0 0 16,0 0-16,0 0 31</inkml:trace>
  <inkml:trace contextRef="#ctx0" brushRef="#br0" timeOffset="14704.4963">12099 14992 0,'0'0'16,"0"0"-16,0 0 15,0 0-15,0 0 16,0 0-16,0 0 15,0 0-15,0 0 16,0 0-16,0 0 16,0 0-16,0 0 15,0 0-15,0 0 16,0 0-16,0 0 16,0 0-16,0 0 15,0 0-15,0 0 16,0 0-16,0 0 15,0 0-15,0 0 16,0 0-16,0 0 16,0 0-16,0 0 15,0 0-15,0 0 16,0 0-16,0 0 16,0 0-16,-143 192 15,121-31-15,11-24 16,11-44-16,-11 6 15,11-6 1,0-12-16,11-7 16,-11 7-16,-11 0 15,22-7-15,-22-6 16,22-12-16,-11-6 16,0-7-16,0 7 15,0-13-15,0 0 16,0-6-16,0 0 15,0-6-15,0-6 16,0 5-16,0 1 16,0-6-16,0-1 15,0-5-15,-22-1 16,22 1-16,0-7 16,0 6-16,0-6 15,0 1-15,0-1 16,0-6-1</inkml:trace>
  <inkml:trace contextRef="#ctx0" brushRef="#br0" timeOffset="15970.1829">12937 15401 0,'0'0'16,"0"0"-16,0 0 0,0 0 15,0 0-15,0 0 16,0 0-16,0 0 15,0 0 1,0 0-16,0 0 16,0 0-16,0 0 15,0 0-15,0 0 16,0 0-16,0 0 16,-154 131-16,121-63 15,-11 0-15,22 0 16,0 0-16,0 7 15,11 12-15,11-7 16,-11 7-16,22-6 16,-11-7-16,0-18 15,11-13-15,0 1 16,11-1-16,0-5 16,0-1-16,11-6 15,0 0-15,0-13 16,0 1-16,0-7 15,-11 1-15,11-1 16,0-6-16,-22-6 16,11 7-16,1-7 15,-1 0-15,-11 0 16,0 0-16,11-13 16,-11 7-16,11-6 15,-11-1-15,0 1 16,11-1-16,-11-5 15,0-1-15,0-6 16,-11 7-16,11-7 16,-11-6-16,0 0 15,0 6-15,-22-6 16,11 6 0,0 7-16,0-1 15,0 13-15,-11 0 16,22-1-16,-11 7 15,0 0-15,0 0 16,0 0-16,0 19 16,0-13-16,-11 13 15,11-1-15,-12 14 16,12-8-16,-11 1 16,11 0-16,11-6 15,0-1-15,0-5 16,0 11-16,22-17 15,-22-7 1</inkml:trace>
  <inkml:trace contextRef="#ctx0" brushRef="#br0" timeOffset="17111.0083">14205 15687 0,'0'0'15,"0"0"-15,0 0 16,0 0-16,0 0 15,0 0-15,0 0 16,0 0-16,0 0 16,0 0-16,0 0 15,0 0-15,0 0 16,0 0-16,0 0 16,0 0-16,0 0 15,0 0-15,0 0 16,0 0-16,-198 161 15,154-105-15,-11 0 16,11-1-16,22-17 16,-1-1-16,1-12 15,11-13-15,11 13 16,-11-13-16,11-6 16,0 7-16,0-7 15,0 0-15,0 0 16,22 1-16,0-1 15,-11 0-15,23 6 16,-1-5-16,0-1 16,0 0-16,11-6 15,-11 6-15,0-6 16,-11 6-16,11-6 16,-22 0-16,11 0 15,0 0-15,-11 0 16,0 0-16,0 0 15,0 0 1,0 0-16,1 0 16,-1 0-16,0 0 15,0 0-15,0-18 16,0 5-16,0 7 16,0-6-16,0-7 15,0 1-15,0-13 16,0-7-16,11-17 15,-11-1-15,0-6 16,0 0-16,-11 12 16,0 0-16,0 1 15,11 18-15,-11 0 16,0 6-16,0 0 16,0 7-16,11 11 15,-11 1-15,0 0 16,0 0-16,0 6 15,0-6-15,0 6 16,0 0-16,0 0 16,0 0-16,0 0 15,0 0-15,0 24 16,0-5-16,0 12 16,0 19-16,0 43 15,0 24-15,0 45 16,11-13-1,-11-38-15,0-43 0,0-12 16,0-18-16,0-7 16,0 0-16,0-7 15,0-5-15,0 6 16,0-13 0,0 1-16,0 5 15,11-5-15,-11-7 16,0 6-16,0 1 15,0-7-15,0 0 16,0-6 0</inkml:trace>
  <inkml:trace contextRef="#ctx0" brushRef="#br0" timeOffset="17376.6586">15054 16995 0,'0'0'0,"0"0"0,0 0 15,0 0-15,0 0 16,0 0-16,0 0 31</inkml:trace>
  <inkml:trace contextRef="#ctx0" brushRef="#br0" timeOffset="19486.1956">15937 16053 0,'0'0'16,"0"0"-16,0 0 16,0 0-16,0 0 15,0 0-15,0 0 16,0 0-16,0 0 16,0 0-16,0 0 15,0 0-15,0 0 16,0 0-16,0 0 15,0 0-15,0 0 16,0 0-16,0 0 16,-122-131-16,100 119 15,11 12-15,0-6 16,-11 6-16,11 12 16,-11 0-16,-11 20 15,-33 36-15,0 31 16,0 13-16,-1-13 15,45-43-15,11-13 16,0 13-16,11-13 16,0 1-16,11 5 15,0 1 1,11 12-16,0 6 16,12 1-16,10-7 15,-11-19-15,0 0 16,0 1-16,0-19 15,0-7-15,-11-5 16,11-7-16,0 0 16,0 0-16,0-6 15,23-12-15,-1-7 16,44-24-16,11-19 16,-11 0-16,1-31 15,-23 6-15,-33 25 16,-22 12-16,0 1 15,-22-7-15,11-6 16,-22-13-16,-11-12 16,0 7-16,-11-13 15,-33 18-15,11 7 16,10 25-16,1-1 16,0 19-16,0 1 15,22 11-15,0 1 16,11 12-16,0 0 15,0 0-15,11 0 32</inkml:trace>
  <inkml:trace contextRef="#ctx0" brushRef="#br0" timeOffset="20392.4936">17425 15594 0,'0'0'0,"0"0"16,0 0-16,0 0 16,0 0-16,0 0 15,0 0-15,0 0 16,0 0-16,0 0 15,0 0-15,0 0 16,0 0-16,0 0 16,0 0-16,-253 55 15,187-17-15,-1 5 16,1 13 0,11-7-16,22 1 0,11 0 15,11 6-15,0-1 16,11-5-16,0 0 15,11 18-15,11 0 16,11 13 0,22 6-16,11 24 15,0-18-15,1 0 16,-23-25-16,0 7 16,-11-1-16,-11-12 15,-22-12-15,0-7 16,-11 1-16,-11-7 15,0 6-15,-11-5 16,-22 5-16,11-6 16,-12 1-16,12-14 15,0-5-15,0 0 16,11-13-16,0 6 16,11-12-16,0 6 15,11-6-15,0 0 16,0 0-16,0-18 15,11-7-15,-11-37 16,22-62-16,11-44 16,22-24-16,22 6 15,-22 56-15,22-19 16,0 12-16,12 13 16,-12 50-16,-22 18 15,-11 25-15,-11 6 16,-11 13-16,0 0 15,-11-1-15,0 7 16,0 6-16,0-6 16,11 6-16,-11-13 15,0 13 1</inkml:trace>
  <inkml:trace contextRef="#ctx0" brushRef="#br0" timeOffset="21220.6558">17844 16034 0,'0'0'0,"0"0"15,0 0-15,0 0 16,0 0-16,0 0 15,0 0-15,0 0 16,0 0-16,0 0 16,0 0-16,0 0 15,0 0-15,0 0 16,0 0-16,0 0 16,0 0-16,0 0 15,0 0 1,0 0-16,0 0 0,0 0 15,0 0 1,232-43-16,-221 80 16,-11 19-16,0 30 15,-11 20-15,-11 5 16,-22 14-16,22-39 16,-11 1-16,-12 25 15,12 6-15,0-38 16,0 1-16,0-13 15,0 0-15,0-12 16,0 6-16,11-24 16,11-7-16,-11-7 15,11 1-15,0-6 16,0-7-16,11-6 16,0 7-16,0-7 15,0 0-15,0 0 16,0 1-16,33-1 15,-22 0-15,11 0 16,11-6-16,11 13 16,11-13-16,22 6 15,1-6-15,21 0 16,0 6-16,-22-6 16,-22 0-16,12 6 15,-34-6-15,0 0 16,-11 0-16,-22 0 31</inkml:trace>
  <inkml:trace contextRef="#ctx0" brushRef="#br0" timeOffset="22423.9075">17822 15811 0,'0'0'16,"0"0"-16,0 0 16,0 0-16,0 0 15,0 0-15,0 0 16,0 0-16,0 0 16,0 0-16,0 0 15,0 0-15,0 0 16,0 0-16,-187 198 15,110-111-15,-23 12 16,34-12-16,11-25 16,22-19-16,11-11 15,11-20-15,0 7 16,11-7-16,0-12 31</inkml:trace>
  <inkml:trace contextRef="#ctx0" brushRef="#br0" timeOffset="31471.2246">14150 17585 0,'0'0'16,"0"0"-16,0 0 15,0 0-15,0 0 0,0 0 16,0 0 0,0 0-16,0 0 15,0 0-15,0 0 16,0 0-16,0 0 16,0 0-16,0 0 15,0 0-15,0 0 16,0 0-16,0 0 15,0 0-15,0 0 16,0 0-16,0 0 16,-66 186-16,33-87 15,0 0-15,11-6 16,-11-6-16,22-19 16,0-18-16,11 0 15,-11-13-15,11-6 16,-11-13-16,11 7 15,0 6-15,0-12 16,0 6-16,-11 6 16,11 0-16,0-7 15,0 1-15,-11 6 16,11 0-16,0 0 16,0-6-16,0 0 15,-11-6-15,11 5 16,0 1-16,0-25 31</inkml:trace>
  <inkml:trace contextRef="#ctx0" brushRef="#br0" timeOffset="32268.134">15066 18546 0,'0'0'0,"0"0"0,0 0 16,0 0-16,0 0 16,0 0-16,0 0 15,0 0-15,0 0 16,0 0-16,0 0 15,0 0-15,0 0 16,0 0-16,0 0 16,0 0-16,0 0 15,0 0-15,-221 136 16,188-92 0,0 6-16,11-7 0,11-6 15,0-12 1,11 0-16,0-7 15,0 1-15,0-7 16,0 7-16,0 0 16,22-1-16,-11 1 15,0-1-15,11-5 16,0-1-16,22 1 16,-11-1-16,-11-6 15,11 0-15,0-6 16,0 7-16,-11-7 15,1 0-15,-1-13 16,0 7-16,11-6 16,-11-7-16,0-6 15,11-6-15,-11-12 16,0 6-16,-11 6 16,0 0-16,-11 6 15,-22 0-15,-11-6 16,-11-6-16,0 6 15,0 6-15,-1-6 16,1 12-16,11 7 16,11 6-16,22 6 31</inkml:trace>
  <inkml:trace contextRef="#ctx0" brushRef="#br0" timeOffset="33111.9253">16080 18651 0,'0'0'0,"0"0"0,0 0 16,0 0-16,0 0 15,0 0-15,0 0 16,0 0-16,0 0 15,0 0-15,0 0 16,0 0 0,0 0-16,0 0 0,0 0 15,0 0 1,0 0-16,0 0 16,0 0-16,0 0 15,0 0-15,0 0 16,0 0-16,0 0 15,0 0-15,-198 143 16,198-130-16,0 5 16,0 7-16,33 6 15,-11 6-15,11 7 16,0-7-16,0 0 16,-11 0-16,0-6 15,0 0-15,-22-6 16,0 0-16,0 6 15,0 0-15,0-6 16,0 6-16,-22-6 16,11-1-16,0 1 15,-11 0-15,11-6 16,0-7-16,0 7 16,0-13-16,0 6 15,0-6-15,0-6 16,11 7-16,-11-7 15,11 0-15,-11 0 16,11 0 0</inkml:trace>
  <inkml:trace contextRef="#ctx0" brushRef="#br0" timeOffset="33596.3231">17039 18031 0,'0'0'16,"0"0"-16,0 0 15,0 0-15,0 0 16,0 0-16,0 0 16,0 0-16,0 0 15,0 0-15,0 0 16,0 0-16,0 0 16,0 0-16,0 0 15,0 130-15,-11-80 16,11 12-16,-11 13 15,11-7-15,-11 19 16,0 6-16,11-13 16,-11 1-16,11-7 15,-11-18-15,11-12 16,0-20-16,0 1 16,-11 0-16,11 0 15,0-7-15,0-5 16,0-1-16,0 7 15,0-19 1</inkml:trace>
  <inkml:trace contextRef="#ctx0" brushRef="#br0" timeOffset="33924.4584">16675 18385 0,'0'0'0,"0"0"0,0 0 16,0 0-16,0 0 15,0 0-15,0 0 16,0 0-16,0 0 15,0 0-15,0 0 16,0 0-16,0 0 16,0 0-16,0 0 15,0 0-15,276 25 16,-276-25 0</inkml:trace>
  <inkml:trace contextRef="#ctx0" brushRef="#br0" timeOffset="51161.708">10092 16679 0,'0'0'0,"0"0"16,0 0-16,0 0 0,0 0 16,0 0-1,0 0-15,0 0 16,0 0-16,0 0 0,0 0 15,0 0 1,0 0-16,0 0 16,0 0-16,0 0 15,0 0-15,0 0 16,0 0-16,0 0 16</inkml:trace>
  <inkml:trace contextRef="#ctx0" brushRef="#br0" timeOffset="64256.5281">8703 18893 0,'0'0'0,"0"0"0,0 0 15,0 0-15,0 0 16,0 0-16,0 0 16,0 0-16,0 0 15,0 0-15,0 0 16,0 0-16,0 0 16,0 0-16,0 0 15,-22 186-15,22-74 16,-11 12-16,0 75 15,11-88-15,0-24 16,-11 0-16,11-19 16,0-12-16,-11 12 15,11-6-15,0 0 16,0-12-16,0 0 16,0 5-16,0-11 15,0-13-15,11 6 16,-11-6-1,0-6-15,0-7 16,11 1-16,-11 6 16,11 6-16,-11 6 15,0-37 1</inkml:trace>
  <inkml:trace contextRef="#ctx0" brushRef="#br0" timeOffset="65256.5795">9795 19166 0,'0'0'15,"0"0"-15,0 0 16,0 0-16,0 0 16,0 0-16,0 0 15,0 0-15,0 0 16,0 0-16,0 0 15,0 0-15,0 0 16,0 0-16,-243 205 16,188-124-16,-11 36 15,33-11-15,11-25 16,0-19-16,11 12 16,-1-24-16,24 12 15,-12-19-15,0 7 16,22-1-16,-11-5 15,11-1-15,11 13 16,22 6-16,0-6 16,-22-13-16,11-6 15,0 1-15,0-14 16,-22-17-16,0 5 16,1-12-16,-12 0 15,0 0-15,11-12 16,-11 12-16,0-13 15,0 7-15,-11 0 16,11-7-16,0 7 16,0-12-16,0-7 15,-11 0-15,11-6 16,-11 0-16,0-6 16,0 0-16,-11-1 15,11 1 1,-11 6-16,11 6 15,-11 1-15,0 11 16,0 1-16,11-1 16,-11 7-16,0 6 15,11-6-15,-11 6 16,11 0-16,-11 0 16,11 0-16,-11 0 15,11 0-15,-11 19 16,11-13-16,0-6 15,-11 6-15,11 0 16,0 0-16,0 1 16,-11 11-16,11-18 31</inkml:trace>
  <inkml:trace contextRef="#ctx0" brushRef="#br0" timeOffset="66569.14">10930 19371 0,'0'0'0,"0"0"16,0 0-16,0 0 15,0 0-15,0 0 16,0 0-16,0 0 16,0 0-16,0 0 15,0 0-15,0 0 16,0 0-16,0 0 16,0 0-16,0 0 15,0 0-15,0 0 16,-110 149-16,77-81 15,-22-6-15,11 6 16,11-12-16,-11 0 16,22-13-16,-1-12 15,12-6-15,0-6 16,11-7-16,-11 7 16,11-7-16,0-6 15,0 1-15,0-1 16,0 6-16,0-6 15,0-6-15,33 7 16,-21-1 0,-1 0-16,0 0 0,11 0 15,0 1-15,0-1 16,0-6-16,0 6 16,0-6-16,0 6 15,0-6 1,-11 0-16,11 7 15,-11-7-15,0 0 16,11 0-16,-11 0 16,0 0-16,0 0 15,0 0-15,0 0 16,0-19-16,0 13 16,0-1-16,0-5 15,0 6-15,0-7 16,1 1-16,-12 0 15,11-1-15,0-5 16,-11-1-16,11 0 16,0-5-16,-11 5 15,0-6-15,11 7 16,0-1-16,-11 7 16,0-1-16,0 1 15,11 6-15,-11-1 16,0 1-16,0 0 15,0 6-15,0 0 16,0-6-16,0 6 16,0 0-16,0 0 15,0 0-15,0 0 16,0 0-16,0 0 16,0 0-16,0 0 15,0 25-15,11-25 16,-11 12-16,0-6 15,0 0 1,0 7-16,0-1 16,0 1-16,0 5 15,0-5-15,0 11 16,0-5-16,0 6 16,0 0-16,0-1 15,0 1-15,0 0 16,0-6-16,0 6 15,0-7-15,0 1 16,0-7-16,0 7 16,0-1-16,0-5 15,0-1-15,0 1 16,0-7-16,0 6 16,0-6-16,0 1 15,0 5-15,0-12 31</inkml:trace>
  <inkml:trace contextRef="#ctx0" brushRef="#br0" timeOffset="66881.6704">11658 20568 0,'0'0'16,"0"0"-16,0 0 16,0 0-16,0 0 15,0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5-08-16T02:06:07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12243 19427 0,'0'0'15,"0"0"-15,0 0 16,0 0-16,0 0 15,0 0-15,0 0 16,0 0-16,0 0 16,0 0-16,0 0 15,0 0-15,0 0 16,0 0-16,0 0 16,0 0-16,0 0 15,0 0-15,0 0 16,0 0-16,0 0 15,0 0-15,0 0 16,0 0-16,0 0 16,0 0-16,-33 173 15,21-129-15,12 24 16,0 7-16,0-7 16,0-6-16,0-13 15,12 1-15,-12 0 16,0-7-16,11 7 15,0-7-15,-11-6 16,0 1 0,11-1-16,-11-6 15,0 6-15,11-12 16,-11 6-16,0-6 16,0-7-16,0 7 15,11-13-15,-11 1 16,0 5-16,0-11 15,0 5-15,11 1 16,-11-1-16,0-12 16</inkml:trace>
  <inkml:trace contextRef="#ctx0" brushRef="#br0" timeOffset="1343.8815">13003 19780 0,'0'0'16,"0"0"-16,0 0 0,0 0 15,0 0-15,0 0 16,0 0-16,0 0 15,0 0 1,0 0-16,0 0 0,0 0 16,0 0-16,0 0 15,0 0-15,0 0 16,0 0 0,0 0-16,0 0 15,0 0-15,0 0 16,0 0-16,0 0 15,0 0-15,0 0 16,0 0-16,0 0 16,0 0-16,0 0 15,232 69-15,-221-38 16,-11 0-16,0 0 16,0 12-16,-11-6 15,11 0-15,-11 1 16,0-1-16,0-6 15,-11 0-15,11 0 16,0 0-16,0 0 16,-11-6-16,11-7 15,11 1-15,-11-7 16,11-5-16,0 5 16,0-6-16,0-6 15,0 6-15,0-6 16,0 7-16,0-7 15,0 6-15,33-6 16,-22 6-16,0 0 16,11 0-16,0 7 15,0 5-15,0-5 16,0 5-16,0 7 16,11 0-16,-11 6 15,-11-6-15,11 0 16,-11 0-1,-11-1-15,11 1 16,-11 6-16,0-12 16,0 6-16,0-7 15,0 13-15,-22 0 16,0 0-16,0 0 16,0 0-16,11 0 15,-11-12-15,11-1 16,0-5-16,0-1 15,11-12 1</inkml:trace>
  <inkml:trace contextRef="#ctx0" brushRef="#br0" timeOffset="2343.9347">14283 20177 0,'0'0'16,"0"0"-16,0 0 15,0 0-15,0 0 16,0 0-16,0 0 15,0 0-15,0 0 16,0 0-16,0 0 16,0 0-16,0 0 15,0 0-15,0 0 16,0 0-16,0 0 16,0 0-16,242-80 15,-209 74-15,-11-1 16,0 7-16,0 0 15,-11-6-15,12 6 16,-12 0-16,-11 0 16,11 0-16,0 0 15,-11 19-15,0-13 16,11 6-16,-11 1 16,0-1-16,0 13 15,0 6-15,-11 12 16,-11 26-16,-1 17 15,1-5-15,0-13 16,0-6-16,0-12 16,0-7-16,0-5 15,11-14-15,0 7 16,0-6 0,-11 6-16,11-12 15,0-1-15,0 7 16,0-12-16,0 5 15,11-5-15,-11-1 16,11 0-16,0 1 16,-11-7-16,11 0 15,0 7-15,0-7 16,0-6-16,0 6 16,0 0-16,0 1 15,33-1-15,-22-6 16,11 6-16,0 0 15,0 0-15,22 1 16,0-1-16,22-6 16,1 6-16,-1-6 15,0 6-15,0-6 16,-11 0-16,-11 6 16,0-6-16,-10 0 15,-12 0-15,0 7 16,0-7-16,-22 0 31</inkml:trace>
  <inkml:trace contextRef="#ctx0" brushRef="#br0" timeOffset="3484.6822">11868 21852 0,'0'0'0,"0"0"15,0 0-15,0 0 16,0 0-16,0 0 16,0 0-16,0 0 15,0 0-15,0 0 16,0 0-16,0 0 15,0 0-15,0 0 16,0 0-16,0 0 16,0 0-16,0 0 15,0 0-15,0 0 16,0 0-16,0 0 16,0 0-16,0 168 15,11-57-15,11 38 16,-22-56-1,0-31-15,0-6 16,11-25-16,-11 0 16,0-6-16,0-13 15,0 7-15,0-7 16,0-12-16,0 19 16,0-13-16,0 6 15,0-5-15,0 5 16,11-12-16,-11 12 15,0-5-15,0-1 16,0-6 0</inkml:trace>
  <inkml:trace contextRef="#ctx0" brushRef="#br0" timeOffset="4265.9716">12937 22199 0,'0'0'15,"0"0"-15,0 0 0,0 0 16,0 0-16,0 0 16,0 0-16,0 0 15,0 0 1,0 0-16,0 0 15,0 0-15,0 0 16,0 0-16,0 0 16,0 0-16,0 0 15,0 0-15,-242 112 16,220-87-16,0 6 16,0-6-16,-1 6 15,12 0-15,0 18 16,11 1-16,-11-19 15,11-6-15,0 0 16,0-13-16,0 19 16,22-12-16,-22-13 15,11 12-15,1-5 16,-12-13-16,11 12 16,0-6-16,11 1 15,-11-7-15,0 0 16,0 0-16,11 0 15,0 0-15,0-13 16,0 1-16,0-1 16,11-5-16,-11-19 15,11-13-15,0-6 16,0-18-16,-22 12 16,0 12-16,-11 7 15,-11 12-15,11 6 16,-11 6-16,0-6 15,0 7-15,11 12 16,-11-7-16,11 7 16,-11-6-16,11 12 15,0 0 1</inkml:trace>
  <inkml:trace contextRef="#ctx0" brushRef="#br0" timeOffset="5078.5107">13864 22044 0,'0'0'15,"0"0"-15,0 0 0,0 0 16,0 0-16,0 0 16,0 0-16,0 0 15,0 0 1,0 0-16,0 0 0,0 0 16,0 0-16,0 0 15,0 0 1,0 0-16,0 0 15,0 0-15,0 0 16,0 0-16,0 0 16,0 0-16,0 0 15,-100 131-15,100-113 16,0 1-16,0-1 16,22 20-16,0-1 15,0-6-15,12 12 16,-1-5-16,11 11 15,-22-12-15,0 1 16,0-14-16,0 1 16,-11 0-16,0-6 15,-11-7-15,11 7 16,-11-7-16,0 0 16,0 1-16,0-1 15,0 1-15,0-7 16,0 6-16,-22-6 15,22 1-15,-11 5 16,0 0-16,0-5 16,0-7-16,0 12 15,0-6-15,0 0 16,0-6-16,0 0 16,0 0-16,11 0 15,0 0-15,-11 0 16,11 0-1</inkml:trace>
  <inkml:trace contextRef="#ctx0" brushRef="#br0" timeOffset="5625.4146">14669 21610 0,'0'0'16,"0"0"-16,0 0 15,0 0-15,0 0 16,0 0-16,0 0 16,0 0-16,0 0 15,0 0-15,0 0 16,0 0-16,0 0 15,0 0-15,0 0 16,0 0-16,0 0 16,0 0-16,55 149 15,-44-93-15,11 12 16,0 0-16,-11-6 16,0 0-16,-11-6 15,11-12-15,0-1 16,-11-12-16,11 6 15,-11-6-15,11-6 16,-11 0-16,11-7 16,-11-5-16,0 12 15,0-7-15,11-5 16,-11 5-16,0-5 16,0-7-1,0 6-15,11-5 0,-11 5 16,0 0-16,0-5 15,0-1 1,0 0-16,0 6 16,0-12-1</inkml:trace>
  <inkml:trace contextRef="#ctx0" brushRef="#br0" timeOffset="5891.0444">14492 22156 0,'0'0'0,"0"0"16,0 0-16,0 0 16,0 0-16,0 0 15,0 0-15,0 0 16,0 0-16,0 0 15,232-56-15,-144 44 16,11-13-16,-22 19 16,1 0-1,-12-13-15,-66 19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4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2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8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5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8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54C70-4BE1-4A1D-BBCB-AE7FD85B2D1D}" type="datetimeFigureOut">
              <a:rPr lang="en-US" smtClean="0"/>
              <a:t>8/15/2015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9E01F-9BE3-4549-B1DE-7D9CB57F5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2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26" y="0"/>
            <a:ext cx="6243474" cy="915122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749113" y="787891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48497" y="4184233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0529" y="6219862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90411" y="4402536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49440" y="6034805"/>
            <a:ext cx="74141" cy="6590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54086" y="8469082"/>
            <a:ext cx="1022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Matt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2139" y="608276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148.792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3495" y="621535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148.932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5567" y="3814901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148.873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27481" y="443548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148.851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3254" y="63617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148.732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538080" y="5446080"/>
              <a:ext cx="357480" cy="4449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2240" y="5382720"/>
                <a:ext cx="3891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3470400" y="6053400"/>
              <a:ext cx="333720" cy="6033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4560" y="5990040"/>
                <a:ext cx="36576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3109320" y="5397120"/>
              <a:ext cx="3525480" cy="20077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99960" y="5387760"/>
                <a:ext cx="3544200" cy="20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/>
              <p14:cNvContentPartPr/>
              <p14:nvPr/>
            </p14:nvContentPartPr>
            <p14:xfrm>
              <a:off x="4272480" y="6993720"/>
              <a:ext cx="1183320" cy="12193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3120" y="6984360"/>
                <a:ext cx="1202040" cy="12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41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Siderhurst</dc:creator>
  <cp:lastModifiedBy>Diego Barahona</cp:lastModifiedBy>
  <cp:revision>4</cp:revision>
  <dcterms:created xsi:type="dcterms:W3CDTF">2015-08-15T15:53:06Z</dcterms:created>
  <dcterms:modified xsi:type="dcterms:W3CDTF">2015-08-16T02:07:23Z</dcterms:modified>
</cp:coreProperties>
</file>