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2592" y="-12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4C70-4BE1-4A1D-BBCB-AE7FD85B2D1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0" y="0"/>
            <a:ext cx="6243474" cy="91512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0529" y="7625301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3744" y="7721602"/>
            <a:ext cx="330789" cy="3705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67973" y="6661339"/>
            <a:ext cx="352560" cy="349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54086" y="8469082"/>
            <a:ext cx="753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Kat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361" y="7468396"/>
            <a:ext cx="139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148.782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Under trailer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2934" y="6156928"/>
            <a:ext cx="208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148.820 Faint signal in woods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4561" y="7671596"/>
            <a:ext cx="2580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148.132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Weak signal over fence in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Neighbors’ dense woods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867" y="4690533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4828" y="678128"/>
            <a:ext cx="17981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sure if lost numbers are  100% correct- could find out by checking notebook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8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3381</TotalTime>
  <Words>35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Siderhurst</dc:creator>
  <cp:lastModifiedBy>Katherine Lehman</cp:lastModifiedBy>
  <cp:revision>9</cp:revision>
  <dcterms:created xsi:type="dcterms:W3CDTF">2015-08-15T15:53:06Z</dcterms:created>
  <dcterms:modified xsi:type="dcterms:W3CDTF">2015-08-22T23:13:04Z</dcterms:modified>
</cp:coreProperties>
</file>