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2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2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8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5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8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54C70-4BE1-4A1D-BBCB-AE7FD85B2D1D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2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6" y="0"/>
            <a:ext cx="6243474" cy="91512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749113" y="787891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8497" y="4184233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0529" y="6219862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0411" y="4402536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49440" y="6034805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54086" y="8469082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Matt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2139" y="608276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148.792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3495" y="621535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148.932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567" y="381490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148.873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7481" y="443548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148.851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3254" y="63617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148.732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Siderhurst</dc:creator>
  <cp:lastModifiedBy>Matthew Siderhurst</cp:lastModifiedBy>
  <cp:revision>3</cp:revision>
  <dcterms:created xsi:type="dcterms:W3CDTF">2015-08-15T15:53:06Z</dcterms:created>
  <dcterms:modified xsi:type="dcterms:W3CDTF">2015-08-23T19:03:21Z</dcterms:modified>
</cp:coreProperties>
</file>