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9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47C1-E26C-4798-AEDE-B3714CBAC5E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4E3C-06D2-4A70-AE99-B37942426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03" y="921472"/>
            <a:ext cx="5142377" cy="52357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0" y="921473"/>
            <a:ext cx="5958853" cy="52383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748" y="924676"/>
            <a:ext cx="1888579" cy="22348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200453" y="1833937"/>
            <a:ext cx="164387" cy="15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3613" y="1549687"/>
            <a:ext cx="164387" cy="15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94625" y="2042111"/>
            <a:ext cx="364651" cy="3209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60104" y="1762019"/>
            <a:ext cx="314345" cy="318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71629" y="3446981"/>
            <a:ext cx="87330" cy="77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63184" y="4220967"/>
            <a:ext cx="87330" cy="77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7864" y="332369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Release point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14558" y="410303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Release point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8470" y="1846905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7C80"/>
                </a:solidFill>
              </a:rPr>
              <a:t>CRB location</a:t>
            </a:r>
            <a:endParaRPr lang="en-US" sz="14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2530" y="4737402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7C80"/>
                </a:solidFill>
              </a:rPr>
              <a:t>CRB location</a:t>
            </a:r>
            <a:endParaRPr lang="en-US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Siderhurst</dc:creator>
  <cp:lastModifiedBy>Matthew Siderhurst</cp:lastModifiedBy>
  <cp:revision>4</cp:revision>
  <dcterms:created xsi:type="dcterms:W3CDTF">2015-08-30T17:32:01Z</dcterms:created>
  <dcterms:modified xsi:type="dcterms:W3CDTF">2015-08-30T18:44:38Z</dcterms:modified>
</cp:coreProperties>
</file>