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66"/>
  </p:normalViewPr>
  <p:slideViewPr>
    <p:cSldViewPr snapToGrid="0">
      <p:cViewPr>
        <p:scale>
          <a:sx n="59" d="100"/>
          <a:sy n="59" d="100"/>
        </p:scale>
        <p:origin x="-4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92DF9-571F-4C2A-A59F-BCBB05B1626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8596C9D-4B93-4AD9-903E-3B46EC474857}">
      <dgm:prSet/>
      <dgm:spPr/>
      <dgm:t>
        <a:bodyPr/>
        <a:lstStyle/>
        <a:p>
          <a:pPr algn="ctr"/>
          <a:r>
            <a:rPr lang="en-US" dirty="0"/>
            <a:t>Many CNAs juggle multiple clients, hours, and different streams of income</a:t>
          </a:r>
        </a:p>
      </dgm:t>
    </dgm:pt>
    <dgm:pt modelId="{77C3451E-7263-4D3F-86B3-992754548023}" type="parTrans" cxnId="{C88E3FE7-DB45-4C05-9781-0DEE0721B510}">
      <dgm:prSet/>
      <dgm:spPr/>
      <dgm:t>
        <a:bodyPr/>
        <a:lstStyle/>
        <a:p>
          <a:endParaRPr lang="en-US"/>
        </a:p>
      </dgm:t>
    </dgm:pt>
    <dgm:pt modelId="{9F7BC595-AD57-4A9B-A079-CCE2C2722054}" type="sibTrans" cxnId="{C88E3FE7-DB45-4C05-9781-0DEE0721B51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CAEF0C5-FC1D-4D59-BBCE-64B3B3A82953}">
      <dgm:prSet/>
      <dgm:spPr/>
      <dgm:t>
        <a:bodyPr/>
        <a:lstStyle/>
        <a:p>
          <a:pPr algn="ctr"/>
          <a:r>
            <a:rPr lang="en-US" dirty="0"/>
            <a:t>No unified platform for both job connection </a:t>
          </a:r>
          <a:r>
            <a:rPr lang="en-US" i="1" dirty="0"/>
            <a:t>and </a:t>
          </a:r>
          <a:r>
            <a:rPr lang="en-US" dirty="0"/>
            <a:t>financial management</a:t>
          </a:r>
        </a:p>
      </dgm:t>
    </dgm:pt>
    <dgm:pt modelId="{A3DB4465-B09F-49BA-A855-530F4DA4F12F}" type="parTrans" cxnId="{14B98801-E0EE-415C-9CF1-EF2EB81A4349}">
      <dgm:prSet/>
      <dgm:spPr/>
      <dgm:t>
        <a:bodyPr/>
        <a:lstStyle/>
        <a:p>
          <a:endParaRPr lang="en-US"/>
        </a:p>
      </dgm:t>
    </dgm:pt>
    <dgm:pt modelId="{D9CCBDCC-A824-4083-8DED-A854CFCBF0C3}" type="sibTrans" cxnId="{14B98801-E0EE-415C-9CF1-EF2EB81A434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0FB6AAF-1183-4BF2-B5D3-4F6D425165F8}">
      <dgm:prSet/>
      <dgm:spPr/>
      <dgm:t>
        <a:bodyPr/>
        <a:lstStyle/>
        <a:p>
          <a:pPr algn="ctr"/>
          <a:r>
            <a:rPr lang="en-US" dirty="0"/>
            <a:t>Clients lack tools to compare CNA availability, pricing, and quality</a:t>
          </a:r>
        </a:p>
      </dgm:t>
    </dgm:pt>
    <dgm:pt modelId="{581D828B-E726-4E85-B0A5-D70D8DCF0432}" type="parTrans" cxnId="{F11FDEF2-4190-46CC-9FE1-0715955AF170}">
      <dgm:prSet/>
      <dgm:spPr/>
      <dgm:t>
        <a:bodyPr/>
        <a:lstStyle/>
        <a:p>
          <a:endParaRPr lang="en-US"/>
        </a:p>
      </dgm:t>
    </dgm:pt>
    <dgm:pt modelId="{FCDD270B-4A55-44D4-8AE5-A835A309885E}" type="sibTrans" cxnId="{F11FDEF2-4190-46CC-9FE1-0715955AF1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C2C8EEA-671D-D545-B482-5B8C51E78746}" type="pres">
      <dgm:prSet presAssocID="{B3E92DF9-571F-4C2A-A59F-BCBB05B1626B}" presName="Name0" presStyleCnt="0">
        <dgm:presLayoutVars>
          <dgm:animLvl val="lvl"/>
          <dgm:resizeHandles val="exact"/>
        </dgm:presLayoutVars>
      </dgm:prSet>
      <dgm:spPr/>
    </dgm:pt>
    <dgm:pt modelId="{D3EBAFB0-55C8-BE4A-99E7-5FE0FE5C7ABC}" type="pres">
      <dgm:prSet presAssocID="{18596C9D-4B93-4AD9-903E-3B46EC474857}" presName="compositeNode" presStyleCnt="0">
        <dgm:presLayoutVars>
          <dgm:bulletEnabled val="1"/>
        </dgm:presLayoutVars>
      </dgm:prSet>
      <dgm:spPr/>
    </dgm:pt>
    <dgm:pt modelId="{9EE6CF20-5DB9-7C48-B11A-31649392160B}" type="pres">
      <dgm:prSet presAssocID="{18596C9D-4B93-4AD9-903E-3B46EC474857}" presName="bgRect" presStyleLbl="bgAccFollowNode1" presStyleIdx="0" presStyleCnt="3"/>
      <dgm:spPr/>
    </dgm:pt>
    <dgm:pt modelId="{583DE3FF-0425-6B49-BBC6-FD65F723ACD2}" type="pres">
      <dgm:prSet presAssocID="{9F7BC595-AD57-4A9B-A079-CCE2C272205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2AD9C7C-A032-6F4B-9E5A-6A9BAAFB4B2B}" type="pres">
      <dgm:prSet presAssocID="{18596C9D-4B93-4AD9-903E-3B46EC474857}" presName="bottomLine" presStyleLbl="alignNode1" presStyleIdx="1" presStyleCnt="6">
        <dgm:presLayoutVars/>
      </dgm:prSet>
      <dgm:spPr/>
    </dgm:pt>
    <dgm:pt modelId="{1C0523F9-0E93-FE46-8A80-93F29ACC6271}" type="pres">
      <dgm:prSet presAssocID="{18596C9D-4B93-4AD9-903E-3B46EC474857}" presName="nodeText" presStyleLbl="bgAccFollowNode1" presStyleIdx="0" presStyleCnt="3">
        <dgm:presLayoutVars>
          <dgm:bulletEnabled val="1"/>
        </dgm:presLayoutVars>
      </dgm:prSet>
      <dgm:spPr/>
    </dgm:pt>
    <dgm:pt modelId="{3A2DF133-0AB7-FB46-A7D9-A7D3195A18E3}" type="pres">
      <dgm:prSet presAssocID="{9F7BC595-AD57-4A9B-A079-CCE2C2722054}" presName="sibTrans" presStyleCnt="0"/>
      <dgm:spPr/>
    </dgm:pt>
    <dgm:pt modelId="{1391A2FE-9E16-2544-A44F-85B7A099D93D}" type="pres">
      <dgm:prSet presAssocID="{BCAEF0C5-FC1D-4D59-BBCE-64B3B3A82953}" presName="compositeNode" presStyleCnt="0">
        <dgm:presLayoutVars>
          <dgm:bulletEnabled val="1"/>
        </dgm:presLayoutVars>
      </dgm:prSet>
      <dgm:spPr/>
    </dgm:pt>
    <dgm:pt modelId="{007E77EF-83F1-F249-A472-3365651E0B0C}" type="pres">
      <dgm:prSet presAssocID="{BCAEF0C5-FC1D-4D59-BBCE-64B3B3A82953}" presName="bgRect" presStyleLbl="bgAccFollowNode1" presStyleIdx="1" presStyleCnt="3"/>
      <dgm:spPr/>
    </dgm:pt>
    <dgm:pt modelId="{F4C7001E-26FA-7C41-B3A2-D08218D86983}" type="pres">
      <dgm:prSet presAssocID="{D9CCBDCC-A824-4083-8DED-A854CFCBF0C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CBA6973-2735-CF43-BB6B-7DE7B3C6AD52}" type="pres">
      <dgm:prSet presAssocID="{BCAEF0C5-FC1D-4D59-BBCE-64B3B3A82953}" presName="bottomLine" presStyleLbl="alignNode1" presStyleIdx="3" presStyleCnt="6">
        <dgm:presLayoutVars/>
      </dgm:prSet>
      <dgm:spPr/>
    </dgm:pt>
    <dgm:pt modelId="{D1CBDB68-07EF-1246-96E9-D69F1B788F64}" type="pres">
      <dgm:prSet presAssocID="{BCAEF0C5-FC1D-4D59-BBCE-64B3B3A82953}" presName="nodeText" presStyleLbl="bgAccFollowNode1" presStyleIdx="1" presStyleCnt="3">
        <dgm:presLayoutVars>
          <dgm:bulletEnabled val="1"/>
        </dgm:presLayoutVars>
      </dgm:prSet>
      <dgm:spPr/>
    </dgm:pt>
    <dgm:pt modelId="{323C6E92-F7B2-584B-9211-F10EE2FACBA0}" type="pres">
      <dgm:prSet presAssocID="{D9CCBDCC-A824-4083-8DED-A854CFCBF0C3}" presName="sibTrans" presStyleCnt="0"/>
      <dgm:spPr/>
    </dgm:pt>
    <dgm:pt modelId="{F9436F03-6E89-CF42-813A-5484D6DE2A51}" type="pres">
      <dgm:prSet presAssocID="{00FB6AAF-1183-4BF2-B5D3-4F6D425165F8}" presName="compositeNode" presStyleCnt="0">
        <dgm:presLayoutVars>
          <dgm:bulletEnabled val="1"/>
        </dgm:presLayoutVars>
      </dgm:prSet>
      <dgm:spPr/>
    </dgm:pt>
    <dgm:pt modelId="{3EB8C87F-F992-E64F-84D1-9DE1224E1DBE}" type="pres">
      <dgm:prSet presAssocID="{00FB6AAF-1183-4BF2-B5D3-4F6D425165F8}" presName="bgRect" presStyleLbl="bgAccFollowNode1" presStyleIdx="2" presStyleCnt="3"/>
      <dgm:spPr/>
    </dgm:pt>
    <dgm:pt modelId="{DF7C70BE-4212-1B4D-9ED8-B508C214BC72}" type="pres">
      <dgm:prSet presAssocID="{FCDD270B-4A55-44D4-8AE5-A835A309885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926F56C-1841-4544-B209-65E023CB2960}" type="pres">
      <dgm:prSet presAssocID="{00FB6AAF-1183-4BF2-B5D3-4F6D425165F8}" presName="bottomLine" presStyleLbl="alignNode1" presStyleIdx="5" presStyleCnt="6">
        <dgm:presLayoutVars/>
      </dgm:prSet>
      <dgm:spPr/>
    </dgm:pt>
    <dgm:pt modelId="{F04B1A75-3B55-BD45-8B09-96B21AB23888}" type="pres">
      <dgm:prSet presAssocID="{00FB6AAF-1183-4BF2-B5D3-4F6D425165F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4B98801-E0EE-415C-9CF1-EF2EB81A4349}" srcId="{B3E92DF9-571F-4C2A-A59F-BCBB05B1626B}" destId="{BCAEF0C5-FC1D-4D59-BBCE-64B3B3A82953}" srcOrd="1" destOrd="0" parTransId="{A3DB4465-B09F-49BA-A855-530F4DA4F12F}" sibTransId="{D9CCBDCC-A824-4083-8DED-A854CFCBF0C3}"/>
    <dgm:cxn modelId="{7650BB09-9D2E-F74D-A7E4-8F115545BB99}" type="presOf" srcId="{18596C9D-4B93-4AD9-903E-3B46EC474857}" destId="{9EE6CF20-5DB9-7C48-B11A-31649392160B}" srcOrd="0" destOrd="0" presId="urn:microsoft.com/office/officeart/2016/7/layout/BasicLinearProcessNumbered"/>
    <dgm:cxn modelId="{1B6B2155-B6CC-C941-AB51-511097F532F1}" type="presOf" srcId="{00FB6AAF-1183-4BF2-B5D3-4F6D425165F8}" destId="{F04B1A75-3B55-BD45-8B09-96B21AB23888}" srcOrd="1" destOrd="0" presId="urn:microsoft.com/office/officeart/2016/7/layout/BasicLinearProcessNumbered"/>
    <dgm:cxn modelId="{A773C17A-64D5-524B-A27D-303E23C81C8D}" type="presOf" srcId="{9F7BC595-AD57-4A9B-A079-CCE2C2722054}" destId="{583DE3FF-0425-6B49-BBC6-FD65F723ACD2}" srcOrd="0" destOrd="0" presId="urn:microsoft.com/office/officeart/2016/7/layout/BasicLinearProcessNumbered"/>
    <dgm:cxn modelId="{EE10C8A2-6D1A-CE4A-9473-A5C69F6AA2CA}" type="presOf" srcId="{B3E92DF9-571F-4C2A-A59F-BCBB05B1626B}" destId="{0C2C8EEA-671D-D545-B482-5B8C51E78746}" srcOrd="0" destOrd="0" presId="urn:microsoft.com/office/officeart/2016/7/layout/BasicLinearProcessNumbered"/>
    <dgm:cxn modelId="{3D7BB2AE-FF6C-7641-B224-8A6870A6B193}" type="presOf" srcId="{D9CCBDCC-A824-4083-8DED-A854CFCBF0C3}" destId="{F4C7001E-26FA-7C41-B3A2-D08218D86983}" srcOrd="0" destOrd="0" presId="urn:microsoft.com/office/officeart/2016/7/layout/BasicLinearProcessNumbered"/>
    <dgm:cxn modelId="{EC0585B1-D77C-6C40-9A80-61D19DC04BF1}" type="presOf" srcId="{BCAEF0C5-FC1D-4D59-BBCE-64B3B3A82953}" destId="{D1CBDB68-07EF-1246-96E9-D69F1B788F64}" srcOrd="1" destOrd="0" presId="urn:microsoft.com/office/officeart/2016/7/layout/BasicLinearProcessNumbered"/>
    <dgm:cxn modelId="{A3E9DEBB-5B9E-F442-A22D-D40C85DD6B1A}" type="presOf" srcId="{FCDD270B-4A55-44D4-8AE5-A835A309885E}" destId="{DF7C70BE-4212-1B4D-9ED8-B508C214BC72}" srcOrd="0" destOrd="0" presId="urn:microsoft.com/office/officeart/2016/7/layout/BasicLinearProcessNumbered"/>
    <dgm:cxn modelId="{A9EA45C8-2AE9-4542-84EB-57E475FACB2F}" type="presOf" srcId="{18596C9D-4B93-4AD9-903E-3B46EC474857}" destId="{1C0523F9-0E93-FE46-8A80-93F29ACC6271}" srcOrd="1" destOrd="0" presId="urn:microsoft.com/office/officeart/2016/7/layout/BasicLinearProcessNumbered"/>
    <dgm:cxn modelId="{83A075E5-2289-8F4E-A3C7-7B95BD576EA1}" type="presOf" srcId="{00FB6AAF-1183-4BF2-B5D3-4F6D425165F8}" destId="{3EB8C87F-F992-E64F-84D1-9DE1224E1DBE}" srcOrd="0" destOrd="0" presId="urn:microsoft.com/office/officeart/2016/7/layout/BasicLinearProcessNumbered"/>
    <dgm:cxn modelId="{C88E3FE7-DB45-4C05-9781-0DEE0721B510}" srcId="{B3E92DF9-571F-4C2A-A59F-BCBB05B1626B}" destId="{18596C9D-4B93-4AD9-903E-3B46EC474857}" srcOrd="0" destOrd="0" parTransId="{77C3451E-7263-4D3F-86B3-992754548023}" sibTransId="{9F7BC595-AD57-4A9B-A079-CCE2C2722054}"/>
    <dgm:cxn modelId="{F11FDEF2-4190-46CC-9FE1-0715955AF170}" srcId="{B3E92DF9-571F-4C2A-A59F-BCBB05B1626B}" destId="{00FB6AAF-1183-4BF2-B5D3-4F6D425165F8}" srcOrd="2" destOrd="0" parTransId="{581D828B-E726-4E85-B0A5-D70D8DCF0432}" sibTransId="{FCDD270B-4A55-44D4-8AE5-A835A309885E}"/>
    <dgm:cxn modelId="{B0F2E5FD-8DA9-1549-9598-6688B7DBC79C}" type="presOf" srcId="{BCAEF0C5-FC1D-4D59-BBCE-64B3B3A82953}" destId="{007E77EF-83F1-F249-A472-3365651E0B0C}" srcOrd="0" destOrd="0" presId="urn:microsoft.com/office/officeart/2016/7/layout/BasicLinearProcessNumbered"/>
    <dgm:cxn modelId="{06870DFA-F3BE-B345-B451-3B11375D1669}" type="presParOf" srcId="{0C2C8EEA-671D-D545-B482-5B8C51E78746}" destId="{D3EBAFB0-55C8-BE4A-99E7-5FE0FE5C7ABC}" srcOrd="0" destOrd="0" presId="urn:microsoft.com/office/officeart/2016/7/layout/BasicLinearProcessNumbered"/>
    <dgm:cxn modelId="{0252188F-3F74-BD4F-BDF0-5D30CB022848}" type="presParOf" srcId="{D3EBAFB0-55C8-BE4A-99E7-5FE0FE5C7ABC}" destId="{9EE6CF20-5DB9-7C48-B11A-31649392160B}" srcOrd="0" destOrd="0" presId="urn:microsoft.com/office/officeart/2016/7/layout/BasicLinearProcessNumbered"/>
    <dgm:cxn modelId="{9BEC7C75-6A2C-2A4D-AB0F-C507112CEE50}" type="presParOf" srcId="{D3EBAFB0-55C8-BE4A-99E7-5FE0FE5C7ABC}" destId="{583DE3FF-0425-6B49-BBC6-FD65F723ACD2}" srcOrd="1" destOrd="0" presId="urn:microsoft.com/office/officeart/2016/7/layout/BasicLinearProcessNumbered"/>
    <dgm:cxn modelId="{97DA6E56-907E-0645-8393-7CEBAD7E77C6}" type="presParOf" srcId="{D3EBAFB0-55C8-BE4A-99E7-5FE0FE5C7ABC}" destId="{B2AD9C7C-A032-6F4B-9E5A-6A9BAAFB4B2B}" srcOrd="2" destOrd="0" presId="urn:microsoft.com/office/officeart/2016/7/layout/BasicLinearProcessNumbered"/>
    <dgm:cxn modelId="{B86F61C5-BBE7-D641-8E5C-66026C9B3383}" type="presParOf" srcId="{D3EBAFB0-55C8-BE4A-99E7-5FE0FE5C7ABC}" destId="{1C0523F9-0E93-FE46-8A80-93F29ACC6271}" srcOrd="3" destOrd="0" presId="urn:microsoft.com/office/officeart/2016/7/layout/BasicLinearProcessNumbered"/>
    <dgm:cxn modelId="{DC9BA2A4-B71D-644B-A6E7-1E3041344FC8}" type="presParOf" srcId="{0C2C8EEA-671D-D545-B482-5B8C51E78746}" destId="{3A2DF133-0AB7-FB46-A7D9-A7D3195A18E3}" srcOrd="1" destOrd="0" presId="urn:microsoft.com/office/officeart/2016/7/layout/BasicLinearProcessNumbered"/>
    <dgm:cxn modelId="{3BA6701C-B4F7-984A-8622-E99CD88529CF}" type="presParOf" srcId="{0C2C8EEA-671D-D545-B482-5B8C51E78746}" destId="{1391A2FE-9E16-2544-A44F-85B7A099D93D}" srcOrd="2" destOrd="0" presId="urn:microsoft.com/office/officeart/2016/7/layout/BasicLinearProcessNumbered"/>
    <dgm:cxn modelId="{EBFFF644-2E2E-9444-B03F-D1A08A0B0891}" type="presParOf" srcId="{1391A2FE-9E16-2544-A44F-85B7A099D93D}" destId="{007E77EF-83F1-F249-A472-3365651E0B0C}" srcOrd="0" destOrd="0" presId="urn:microsoft.com/office/officeart/2016/7/layout/BasicLinearProcessNumbered"/>
    <dgm:cxn modelId="{06B7239A-B02A-AF46-AB63-64B58ED26913}" type="presParOf" srcId="{1391A2FE-9E16-2544-A44F-85B7A099D93D}" destId="{F4C7001E-26FA-7C41-B3A2-D08218D86983}" srcOrd="1" destOrd="0" presId="urn:microsoft.com/office/officeart/2016/7/layout/BasicLinearProcessNumbered"/>
    <dgm:cxn modelId="{6BEE8A25-CC86-F449-8691-9ECD8C311AA3}" type="presParOf" srcId="{1391A2FE-9E16-2544-A44F-85B7A099D93D}" destId="{DCBA6973-2735-CF43-BB6B-7DE7B3C6AD52}" srcOrd="2" destOrd="0" presId="urn:microsoft.com/office/officeart/2016/7/layout/BasicLinearProcessNumbered"/>
    <dgm:cxn modelId="{9CDD41F4-3016-9F45-B244-6B31F188521E}" type="presParOf" srcId="{1391A2FE-9E16-2544-A44F-85B7A099D93D}" destId="{D1CBDB68-07EF-1246-96E9-D69F1B788F64}" srcOrd="3" destOrd="0" presId="urn:microsoft.com/office/officeart/2016/7/layout/BasicLinearProcessNumbered"/>
    <dgm:cxn modelId="{511898CB-2E2C-0743-8443-8268B61DFDB5}" type="presParOf" srcId="{0C2C8EEA-671D-D545-B482-5B8C51E78746}" destId="{323C6E92-F7B2-584B-9211-F10EE2FACBA0}" srcOrd="3" destOrd="0" presId="urn:microsoft.com/office/officeart/2016/7/layout/BasicLinearProcessNumbered"/>
    <dgm:cxn modelId="{EA04D376-E221-C44B-B116-AB399F2C28B9}" type="presParOf" srcId="{0C2C8EEA-671D-D545-B482-5B8C51E78746}" destId="{F9436F03-6E89-CF42-813A-5484D6DE2A51}" srcOrd="4" destOrd="0" presId="urn:microsoft.com/office/officeart/2016/7/layout/BasicLinearProcessNumbered"/>
    <dgm:cxn modelId="{2BB4A9F1-9F8D-7042-910E-9FD86B40EDFF}" type="presParOf" srcId="{F9436F03-6E89-CF42-813A-5484D6DE2A51}" destId="{3EB8C87F-F992-E64F-84D1-9DE1224E1DBE}" srcOrd="0" destOrd="0" presId="urn:microsoft.com/office/officeart/2016/7/layout/BasicLinearProcessNumbered"/>
    <dgm:cxn modelId="{08868660-082D-224E-BCBB-8D1AF4028A1A}" type="presParOf" srcId="{F9436F03-6E89-CF42-813A-5484D6DE2A51}" destId="{DF7C70BE-4212-1B4D-9ED8-B508C214BC72}" srcOrd="1" destOrd="0" presId="urn:microsoft.com/office/officeart/2016/7/layout/BasicLinearProcessNumbered"/>
    <dgm:cxn modelId="{7E765190-11D6-7A46-92A5-B4683A3FBF34}" type="presParOf" srcId="{F9436F03-6E89-CF42-813A-5484D6DE2A51}" destId="{F926F56C-1841-4544-B209-65E023CB2960}" srcOrd="2" destOrd="0" presId="urn:microsoft.com/office/officeart/2016/7/layout/BasicLinearProcessNumbered"/>
    <dgm:cxn modelId="{BAFC42A6-4F67-294E-B655-D6D2912E0ADB}" type="presParOf" srcId="{F9436F03-6E89-CF42-813A-5484D6DE2A51}" destId="{F04B1A75-3B55-BD45-8B09-96B21AB2388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9DA417-22A5-472E-ADE0-500F479EB6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BAA8E-6595-4120-A6FD-A712E0D2CA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CNA listings with rates, availability, experience, and location</a:t>
          </a:r>
        </a:p>
      </dgm:t>
    </dgm:pt>
    <dgm:pt modelId="{0D767E46-9D2B-4400-8B2A-31772B32EDFC}" type="parTrans" cxnId="{2470CAE5-C523-4411-A42E-23D5BECEDF62}">
      <dgm:prSet/>
      <dgm:spPr/>
      <dgm:t>
        <a:bodyPr/>
        <a:lstStyle/>
        <a:p>
          <a:endParaRPr lang="en-US"/>
        </a:p>
      </dgm:t>
    </dgm:pt>
    <dgm:pt modelId="{2B348E7D-6D87-4B2A-966C-03FCFDB6D10A}" type="sibTrans" cxnId="{2470CAE5-C523-4411-A42E-23D5BECEDF62}">
      <dgm:prSet/>
      <dgm:spPr/>
      <dgm:t>
        <a:bodyPr/>
        <a:lstStyle/>
        <a:p>
          <a:endParaRPr lang="en-US"/>
        </a:p>
      </dgm:t>
    </dgm:pt>
    <dgm:pt modelId="{2E5DC162-77E5-44F6-9A9B-ABA1476733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Service request form + internal notifications</a:t>
          </a:r>
        </a:p>
      </dgm:t>
    </dgm:pt>
    <dgm:pt modelId="{C49F5519-9142-4AAE-B9CC-266FC116ACAF}" type="parTrans" cxnId="{2AEF9BC6-9008-44D1-A668-6AAEAACE13D4}">
      <dgm:prSet/>
      <dgm:spPr/>
      <dgm:t>
        <a:bodyPr/>
        <a:lstStyle/>
        <a:p>
          <a:endParaRPr lang="en-US"/>
        </a:p>
      </dgm:t>
    </dgm:pt>
    <dgm:pt modelId="{B28B006A-B8AF-46E7-BC88-EB07FE541F9C}" type="sibTrans" cxnId="{2AEF9BC6-9008-44D1-A668-6AAEAACE13D4}">
      <dgm:prSet/>
      <dgm:spPr/>
      <dgm:t>
        <a:bodyPr/>
        <a:lstStyle/>
        <a:p>
          <a:endParaRPr lang="en-US"/>
        </a:p>
      </dgm:t>
    </dgm:pt>
    <dgm:pt modelId="{D53C37D3-F63F-4552-BF14-C1A737958D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Financial dashboard and income forecasts</a:t>
          </a:r>
        </a:p>
      </dgm:t>
    </dgm:pt>
    <dgm:pt modelId="{3950E776-5F0E-4122-B738-B975199B07C7}" type="parTrans" cxnId="{EA4A74A9-9E0C-4F51-B49B-8CE0781CE106}">
      <dgm:prSet/>
      <dgm:spPr/>
      <dgm:t>
        <a:bodyPr/>
        <a:lstStyle/>
        <a:p>
          <a:endParaRPr lang="en-US"/>
        </a:p>
      </dgm:t>
    </dgm:pt>
    <dgm:pt modelId="{8461F0C4-AC74-4100-A439-C9D404956D6D}" type="sibTrans" cxnId="{EA4A74A9-9E0C-4F51-B49B-8CE0781CE106}">
      <dgm:prSet/>
      <dgm:spPr/>
      <dgm:t>
        <a:bodyPr/>
        <a:lstStyle/>
        <a:p>
          <a:endParaRPr lang="en-US"/>
        </a:p>
      </dgm:t>
    </dgm:pt>
    <dgm:pt modelId="{DA354945-EBCB-4795-B255-62108A4C74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Login and registration features that supports role-based dashboards</a:t>
          </a:r>
        </a:p>
      </dgm:t>
    </dgm:pt>
    <dgm:pt modelId="{47A430FE-1853-4F0F-88E2-80FAD1F896A0}" type="parTrans" cxnId="{32C8D8FC-9E78-40DE-8B64-D0FC9B88BC6D}">
      <dgm:prSet/>
      <dgm:spPr/>
      <dgm:t>
        <a:bodyPr/>
        <a:lstStyle/>
        <a:p>
          <a:endParaRPr lang="en-US"/>
        </a:p>
      </dgm:t>
    </dgm:pt>
    <dgm:pt modelId="{9DD15F37-F01F-4E08-A4F4-7EFC4B17EBCA}" type="sibTrans" cxnId="{32C8D8FC-9E78-40DE-8B64-D0FC9B88BC6D}">
      <dgm:prSet/>
      <dgm:spPr/>
      <dgm:t>
        <a:bodyPr/>
        <a:lstStyle/>
        <a:p>
          <a:endParaRPr lang="en-US"/>
        </a:p>
      </dgm:t>
    </dgm:pt>
    <dgm:pt modelId="{C1F0D73A-E49B-47D8-BD1C-19BB258C8B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Review and rating system</a:t>
          </a:r>
        </a:p>
      </dgm:t>
    </dgm:pt>
    <dgm:pt modelId="{98ECAFCF-A665-403C-B433-99E11AA6979D}" type="parTrans" cxnId="{1A4C600A-A55B-4F7A-8A78-754D4E1DB4E0}">
      <dgm:prSet/>
      <dgm:spPr/>
      <dgm:t>
        <a:bodyPr/>
        <a:lstStyle/>
        <a:p>
          <a:endParaRPr lang="en-US"/>
        </a:p>
      </dgm:t>
    </dgm:pt>
    <dgm:pt modelId="{D0F6A64A-4F04-4426-BE0E-79A12CAD97B7}" type="sibTrans" cxnId="{1A4C600A-A55B-4F7A-8A78-754D4E1DB4E0}">
      <dgm:prSet/>
      <dgm:spPr/>
      <dgm:t>
        <a:bodyPr/>
        <a:lstStyle/>
        <a:p>
          <a:endParaRPr lang="en-US"/>
        </a:p>
      </dgm:t>
    </dgm:pt>
    <dgm:pt modelId="{D070860F-FF7F-421B-96CF-AE0A5DB78FED}" type="pres">
      <dgm:prSet presAssocID="{FD9DA417-22A5-472E-ADE0-500F479EB668}" presName="root" presStyleCnt="0">
        <dgm:presLayoutVars>
          <dgm:dir/>
          <dgm:resizeHandles val="exact"/>
        </dgm:presLayoutVars>
      </dgm:prSet>
      <dgm:spPr/>
    </dgm:pt>
    <dgm:pt modelId="{FAB6B870-D8DF-4413-A5A9-AE7D93A8C3BE}" type="pres">
      <dgm:prSet presAssocID="{40FBAA8E-6595-4120-A6FD-A712E0D2CA9A}" presName="compNode" presStyleCnt="0"/>
      <dgm:spPr/>
    </dgm:pt>
    <dgm:pt modelId="{63568B6D-F518-4317-ABAF-EF63A4C0F1BE}" type="pres">
      <dgm:prSet presAssocID="{40FBAA8E-6595-4120-A6FD-A712E0D2CA9A}" presName="iconBgRect" presStyleLbl="bgShp" presStyleIdx="0" presStyleCnt="5"/>
      <dgm:spPr/>
    </dgm:pt>
    <dgm:pt modelId="{D5FF52BB-26AD-4FFE-A1FE-60CCAADD6B70}" type="pres">
      <dgm:prSet presAssocID="{40FBAA8E-6595-4120-A6FD-A712E0D2CA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7AB047D-C3D6-4A4E-91C1-BFBB39185C30}" type="pres">
      <dgm:prSet presAssocID="{40FBAA8E-6595-4120-A6FD-A712E0D2CA9A}" presName="spaceRect" presStyleCnt="0"/>
      <dgm:spPr/>
    </dgm:pt>
    <dgm:pt modelId="{F4DBB3B2-27AF-449A-BF3D-3C6EC38A9357}" type="pres">
      <dgm:prSet presAssocID="{40FBAA8E-6595-4120-A6FD-A712E0D2CA9A}" presName="textRect" presStyleLbl="revTx" presStyleIdx="0" presStyleCnt="5">
        <dgm:presLayoutVars>
          <dgm:chMax val="1"/>
          <dgm:chPref val="1"/>
        </dgm:presLayoutVars>
      </dgm:prSet>
      <dgm:spPr/>
    </dgm:pt>
    <dgm:pt modelId="{CBF1531E-6EE5-46ED-B888-12E9866683A7}" type="pres">
      <dgm:prSet presAssocID="{2B348E7D-6D87-4B2A-966C-03FCFDB6D10A}" presName="sibTrans" presStyleCnt="0"/>
      <dgm:spPr/>
    </dgm:pt>
    <dgm:pt modelId="{52B539D2-293B-414E-9717-3D126618FC39}" type="pres">
      <dgm:prSet presAssocID="{2E5DC162-77E5-44F6-9A9B-ABA14767332B}" presName="compNode" presStyleCnt="0"/>
      <dgm:spPr/>
    </dgm:pt>
    <dgm:pt modelId="{F067157A-64ED-411C-9FF2-9041342BAD8C}" type="pres">
      <dgm:prSet presAssocID="{2E5DC162-77E5-44F6-9A9B-ABA14767332B}" presName="iconBgRect" presStyleLbl="bgShp" presStyleIdx="1" presStyleCnt="5"/>
      <dgm:spPr/>
    </dgm:pt>
    <dgm:pt modelId="{4C44C647-13B9-4AEB-BFFA-31843C8BE900}" type="pres">
      <dgm:prSet presAssocID="{2E5DC162-77E5-44F6-9A9B-ABA14767332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0CDC003-C0EE-4095-A62E-6A8FD808310E}" type="pres">
      <dgm:prSet presAssocID="{2E5DC162-77E5-44F6-9A9B-ABA14767332B}" presName="spaceRect" presStyleCnt="0"/>
      <dgm:spPr/>
    </dgm:pt>
    <dgm:pt modelId="{81F92EAB-A83B-4FE2-BD9C-447BFABD6651}" type="pres">
      <dgm:prSet presAssocID="{2E5DC162-77E5-44F6-9A9B-ABA14767332B}" presName="textRect" presStyleLbl="revTx" presStyleIdx="1" presStyleCnt="5">
        <dgm:presLayoutVars>
          <dgm:chMax val="1"/>
          <dgm:chPref val="1"/>
        </dgm:presLayoutVars>
      </dgm:prSet>
      <dgm:spPr/>
    </dgm:pt>
    <dgm:pt modelId="{B36BED17-7F3F-4F91-8FB6-6C28C6956220}" type="pres">
      <dgm:prSet presAssocID="{B28B006A-B8AF-46E7-BC88-EB07FE541F9C}" presName="sibTrans" presStyleCnt="0"/>
      <dgm:spPr/>
    </dgm:pt>
    <dgm:pt modelId="{5739621A-43A5-4C88-BD80-6BFEACEA17CC}" type="pres">
      <dgm:prSet presAssocID="{D53C37D3-F63F-4552-BF14-C1A737958D55}" presName="compNode" presStyleCnt="0"/>
      <dgm:spPr/>
    </dgm:pt>
    <dgm:pt modelId="{F0B88BBA-5921-4206-A636-987B186F6DD0}" type="pres">
      <dgm:prSet presAssocID="{D53C37D3-F63F-4552-BF14-C1A737958D55}" presName="iconBgRect" presStyleLbl="bgShp" presStyleIdx="2" presStyleCnt="5"/>
      <dgm:spPr/>
    </dgm:pt>
    <dgm:pt modelId="{20FE84F0-D2F0-478D-9B67-70BA8AC9309D}" type="pres">
      <dgm:prSet presAssocID="{D53C37D3-F63F-4552-BF14-C1A737958D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E9FB3FA-E3E8-486A-83E4-1C335A68D965}" type="pres">
      <dgm:prSet presAssocID="{D53C37D3-F63F-4552-BF14-C1A737958D55}" presName="spaceRect" presStyleCnt="0"/>
      <dgm:spPr/>
    </dgm:pt>
    <dgm:pt modelId="{C47A4380-877E-4F0B-8135-C000FDF9E871}" type="pres">
      <dgm:prSet presAssocID="{D53C37D3-F63F-4552-BF14-C1A737958D55}" presName="textRect" presStyleLbl="revTx" presStyleIdx="2" presStyleCnt="5">
        <dgm:presLayoutVars>
          <dgm:chMax val="1"/>
          <dgm:chPref val="1"/>
        </dgm:presLayoutVars>
      </dgm:prSet>
      <dgm:spPr/>
    </dgm:pt>
    <dgm:pt modelId="{B1FF1ABE-136B-4985-9AC0-AB2969535401}" type="pres">
      <dgm:prSet presAssocID="{8461F0C4-AC74-4100-A439-C9D404956D6D}" presName="sibTrans" presStyleCnt="0"/>
      <dgm:spPr/>
    </dgm:pt>
    <dgm:pt modelId="{37BC3C73-A66B-42BF-B6EE-2824657DD9F2}" type="pres">
      <dgm:prSet presAssocID="{DA354945-EBCB-4795-B255-62108A4C74BD}" presName="compNode" presStyleCnt="0"/>
      <dgm:spPr/>
    </dgm:pt>
    <dgm:pt modelId="{4CDD4F04-F8B0-41F3-840F-368E2BB6C42B}" type="pres">
      <dgm:prSet presAssocID="{DA354945-EBCB-4795-B255-62108A4C74BD}" presName="iconBgRect" presStyleLbl="bgShp" presStyleIdx="3" presStyleCnt="5"/>
      <dgm:spPr/>
    </dgm:pt>
    <dgm:pt modelId="{4578930C-6B5E-41EC-B1A4-510EFE813EA3}" type="pres">
      <dgm:prSet presAssocID="{DA354945-EBCB-4795-B255-62108A4C74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FB93113-45D0-4546-81AA-4352FAA91C28}" type="pres">
      <dgm:prSet presAssocID="{DA354945-EBCB-4795-B255-62108A4C74BD}" presName="spaceRect" presStyleCnt="0"/>
      <dgm:spPr/>
    </dgm:pt>
    <dgm:pt modelId="{3E27FF24-D754-492C-8C12-6ED5FFB01925}" type="pres">
      <dgm:prSet presAssocID="{DA354945-EBCB-4795-B255-62108A4C74BD}" presName="textRect" presStyleLbl="revTx" presStyleIdx="3" presStyleCnt="5">
        <dgm:presLayoutVars>
          <dgm:chMax val="1"/>
          <dgm:chPref val="1"/>
        </dgm:presLayoutVars>
      </dgm:prSet>
      <dgm:spPr/>
    </dgm:pt>
    <dgm:pt modelId="{E164AD24-BE20-4431-8588-92641EEC9F67}" type="pres">
      <dgm:prSet presAssocID="{9DD15F37-F01F-4E08-A4F4-7EFC4B17EBCA}" presName="sibTrans" presStyleCnt="0"/>
      <dgm:spPr/>
    </dgm:pt>
    <dgm:pt modelId="{DAD6FE70-8FA7-4130-9D5F-0A5E8F523B49}" type="pres">
      <dgm:prSet presAssocID="{C1F0D73A-E49B-47D8-BD1C-19BB258C8B08}" presName="compNode" presStyleCnt="0"/>
      <dgm:spPr/>
    </dgm:pt>
    <dgm:pt modelId="{5AE39B21-5DB0-4EEB-8376-CAE9FC00D103}" type="pres">
      <dgm:prSet presAssocID="{C1F0D73A-E49B-47D8-BD1C-19BB258C8B08}" presName="iconBgRect" presStyleLbl="bgShp" presStyleIdx="4" presStyleCnt="5"/>
      <dgm:spPr/>
    </dgm:pt>
    <dgm:pt modelId="{7D3197D7-B6A0-4C51-A7F9-9885F3E27DF1}" type="pres">
      <dgm:prSet presAssocID="{C1F0D73A-E49B-47D8-BD1C-19BB258C8B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67A8CA-6D66-4C98-8266-C4570E1AEB7F}" type="pres">
      <dgm:prSet presAssocID="{C1F0D73A-E49B-47D8-BD1C-19BB258C8B08}" presName="spaceRect" presStyleCnt="0"/>
      <dgm:spPr/>
    </dgm:pt>
    <dgm:pt modelId="{8630592A-5700-4200-96BA-112F625EB258}" type="pres">
      <dgm:prSet presAssocID="{C1F0D73A-E49B-47D8-BD1C-19BB258C8B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A4C600A-A55B-4F7A-8A78-754D4E1DB4E0}" srcId="{FD9DA417-22A5-472E-ADE0-500F479EB668}" destId="{C1F0D73A-E49B-47D8-BD1C-19BB258C8B08}" srcOrd="4" destOrd="0" parTransId="{98ECAFCF-A665-403C-B433-99E11AA6979D}" sibTransId="{D0F6A64A-4F04-4426-BE0E-79A12CAD97B7}"/>
    <dgm:cxn modelId="{9514880B-6E6D-409C-B5E7-35A846415502}" type="presOf" srcId="{FD9DA417-22A5-472E-ADE0-500F479EB668}" destId="{D070860F-FF7F-421B-96CF-AE0A5DB78FED}" srcOrd="0" destOrd="0" presId="urn:microsoft.com/office/officeart/2018/5/layout/IconCircleLabelList"/>
    <dgm:cxn modelId="{D7F8D918-A18B-4DE2-A37A-12077DF4AB12}" type="presOf" srcId="{40FBAA8E-6595-4120-A6FD-A712E0D2CA9A}" destId="{F4DBB3B2-27AF-449A-BF3D-3C6EC38A9357}" srcOrd="0" destOrd="0" presId="urn:microsoft.com/office/officeart/2018/5/layout/IconCircleLabelList"/>
    <dgm:cxn modelId="{FA196739-9422-47EE-9A76-44FA53460F45}" type="presOf" srcId="{D53C37D3-F63F-4552-BF14-C1A737958D55}" destId="{C47A4380-877E-4F0B-8135-C000FDF9E871}" srcOrd="0" destOrd="0" presId="urn:microsoft.com/office/officeart/2018/5/layout/IconCircleLabelList"/>
    <dgm:cxn modelId="{098D4F55-B5A5-49AC-9943-6D640BBE7796}" type="presOf" srcId="{C1F0D73A-E49B-47D8-BD1C-19BB258C8B08}" destId="{8630592A-5700-4200-96BA-112F625EB258}" srcOrd="0" destOrd="0" presId="urn:microsoft.com/office/officeart/2018/5/layout/IconCircleLabelList"/>
    <dgm:cxn modelId="{8B54E166-5983-4627-A1DB-31362A71494B}" type="presOf" srcId="{DA354945-EBCB-4795-B255-62108A4C74BD}" destId="{3E27FF24-D754-492C-8C12-6ED5FFB01925}" srcOrd="0" destOrd="0" presId="urn:microsoft.com/office/officeart/2018/5/layout/IconCircleLabelList"/>
    <dgm:cxn modelId="{3B4A00A6-3F08-4DC0-B40C-4E6A527E3803}" type="presOf" srcId="{2E5DC162-77E5-44F6-9A9B-ABA14767332B}" destId="{81F92EAB-A83B-4FE2-BD9C-447BFABD6651}" srcOrd="0" destOrd="0" presId="urn:microsoft.com/office/officeart/2018/5/layout/IconCircleLabelList"/>
    <dgm:cxn modelId="{EA4A74A9-9E0C-4F51-B49B-8CE0781CE106}" srcId="{FD9DA417-22A5-472E-ADE0-500F479EB668}" destId="{D53C37D3-F63F-4552-BF14-C1A737958D55}" srcOrd="2" destOrd="0" parTransId="{3950E776-5F0E-4122-B738-B975199B07C7}" sibTransId="{8461F0C4-AC74-4100-A439-C9D404956D6D}"/>
    <dgm:cxn modelId="{2AEF9BC6-9008-44D1-A668-6AAEAACE13D4}" srcId="{FD9DA417-22A5-472E-ADE0-500F479EB668}" destId="{2E5DC162-77E5-44F6-9A9B-ABA14767332B}" srcOrd="1" destOrd="0" parTransId="{C49F5519-9142-4AAE-B9CC-266FC116ACAF}" sibTransId="{B28B006A-B8AF-46E7-BC88-EB07FE541F9C}"/>
    <dgm:cxn modelId="{2470CAE5-C523-4411-A42E-23D5BECEDF62}" srcId="{FD9DA417-22A5-472E-ADE0-500F479EB668}" destId="{40FBAA8E-6595-4120-A6FD-A712E0D2CA9A}" srcOrd="0" destOrd="0" parTransId="{0D767E46-9D2B-4400-8B2A-31772B32EDFC}" sibTransId="{2B348E7D-6D87-4B2A-966C-03FCFDB6D10A}"/>
    <dgm:cxn modelId="{32C8D8FC-9E78-40DE-8B64-D0FC9B88BC6D}" srcId="{FD9DA417-22A5-472E-ADE0-500F479EB668}" destId="{DA354945-EBCB-4795-B255-62108A4C74BD}" srcOrd="3" destOrd="0" parTransId="{47A430FE-1853-4F0F-88E2-80FAD1F896A0}" sibTransId="{9DD15F37-F01F-4E08-A4F4-7EFC4B17EBCA}"/>
    <dgm:cxn modelId="{B4F63EF6-B265-4F7A-AD83-7E5305D28CF8}" type="presParOf" srcId="{D070860F-FF7F-421B-96CF-AE0A5DB78FED}" destId="{FAB6B870-D8DF-4413-A5A9-AE7D93A8C3BE}" srcOrd="0" destOrd="0" presId="urn:microsoft.com/office/officeart/2018/5/layout/IconCircleLabelList"/>
    <dgm:cxn modelId="{9A54D278-DA55-4AAA-973A-984C1097A4B0}" type="presParOf" srcId="{FAB6B870-D8DF-4413-A5A9-AE7D93A8C3BE}" destId="{63568B6D-F518-4317-ABAF-EF63A4C0F1BE}" srcOrd="0" destOrd="0" presId="urn:microsoft.com/office/officeart/2018/5/layout/IconCircleLabelList"/>
    <dgm:cxn modelId="{81CC8511-49BC-4074-B17D-B16731DB4959}" type="presParOf" srcId="{FAB6B870-D8DF-4413-A5A9-AE7D93A8C3BE}" destId="{D5FF52BB-26AD-4FFE-A1FE-60CCAADD6B70}" srcOrd="1" destOrd="0" presId="urn:microsoft.com/office/officeart/2018/5/layout/IconCircleLabelList"/>
    <dgm:cxn modelId="{F07C17CB-6310-4C38-AB40-8F7B6B370F16}" type="presParOf" srcId="{FAB6B870-D8DF-4413-A5A9-AE7D93A8C3BE}" destId="{E7AB047D-C3D6-4A4E-91C1-BFBB39185C30}" srcOrd="2" destOrd="0" presId="urn:microsoft.com/office/officeart/2018/5/layout/IconCircleLabelList"/>
    <dgm:cxn modelId="{E04D5351-DB97-4DB9-B80F-971E875545DD}" type="presParOf" srcId="{FAB6B870-D8DF-4413-A5A9-AE7D93A8C3BE}" destId="{F4DBB3B2-27AF-449A-BF3D-3C6EC38A9357}" srcOrd="3" destOrd="0" presId="urn:microsoft.com/office/officeart/2018/5/layout/IconCircleLabelList"/>
    <dgm:cxn modelId="{E24353EE-CE43-4911-BA00-8DF5B2EBC32E}" type="presParOf" srcId="{D070860F-FF7F-421B-96CF-AE0A5DB78FED}" destId="{CBF1531E-6EE5-46ED-B888-12E9866683A7}" srcOrd="1" destOrd="0" presId="urn:microsoft.com/office/officeart/2018/5/layout/IconCircleLabelList"/>
    <dgm:cxn modelId="{0E07EF62-1735-4EBA-80A6-46E6D5DCEE2C}" type="presParOf" srcId="{D070860F-FF7F-421B-96CF-AE0A5DB78FED}" destId="{52B539D2-293B-414E-9717-3D126618FC39}" srcOrd="2" destOrd="0" presId="urn:microsoft.com/office/officeart/2018/5/layout/IconCircleLabelList"/>
    <dgm:cxn modelId="{B4B41292-0162-4C50-9CA0-886286EE80E9}" type="presParOf" srcId="{52B539D2-293B-414E-9717-3D126618FC39}" destId="{F067157A-64ED-411C-9FF2-9041342BAD8C}" srcOrd="0" destOrd="0" presId="urn:microsoft.com/office/officeart/2018/5/layout/IconCircleLabelList"/>
    <dgm:cxn modelId="{7FD1CA07-2A76-4A85-88CA-EA8A4E7509DF}" type="presParOf" srcId="{52B539D2-293B-414E-9717-3D126618FC39}" destId="{4C44C647-13B9-4AEB-BFFA-31843C8BE900}" srcOrd="1" destOrd="0" presId="urn:microsoft.com/office/officeart/2018/5/layout/IconCircleLabelList"/>
    <dgm:cxn modelId="{1C15878F-C6B8-44CA-A836-A73A3739785F}" type="presParOf" srcId="{52B539D2-293B-414E-9717-3D126618FC39}" destId="{F0CDC003-C0EE-4095-A62E-6A8FD808310E}" srcOrd="2" destOrd="0" presId="urn:microsoft.com/office/officeart/2018/5/layout/IconCircleLabelList"/>
    <dgm:cxn modelId="{0D409D3F-1F21-4AC0-845E-715C9BAB8805}" type="presParOf" srcId="{52B539D2-293B-414E-9717-3D126618FC39}" destId="{81F92EAB-A83B-4FE2-BD9C-447BFABD6651}" srcOrd="3" destOrd="0" presId="urn:microsoft.com/office/officeart/2018/5/layout/IconCircleLabelList"/>
    <dgm:cxn modelId="{BD3B21D7-30B4-4691-BE19-6B8DE3D8E212}" type="presParOf" srcId="{D070860F-FF7F-421B-96CF-AE0A5DB78FED}" destId="{B36BED17-7F3F-4F91-8FB6-6C28C6956220}" srcOrd="3" destOrd="0" presId="urn:microsoft.com/office/officeart/2018/5/layout/IconCircleLabelList"/>
    <dgm:cxn modelId="{BC322732-49A9-4F79-AE4F-620B91032E8B}" type="presParOf" srcId="{D070860F-FF7F-421B-96CF-AE0A5DB78FED}" destId="{5739621A-43A5-4C88-BD80-6BFEACEA17CC}" srcOrd="4" destOrd="0" presId="urn:microsoft.com/office/officeart/2018/5/layout/IconCircleLabelList"/>
    <dgm:cxn modelId="{73A0F4DF-C596-45E8-9C79-0977A6A1A1FB}" type="presParOf" srcId="{5739621A-43A5-4C88-BD80-6BFEACEA17CC}" destId="{F0B88BBA-5921-4206-A636-987B186F6DD0}" srcOrd="0" destOrd="0" presId="urn:microsoft.com/office/officeart/2018/5/layout/IconCircleLabelList"/>
    <dgm:cxn modelId="{E72E2EC3-3E06-4119-8409-EDBB118F437D}" type="presParOf" srcId="{5739621A-43A5-4C88-BD80-6BFEACEA17CC}" destId="{20FE84F0-D2F0-478D-9B67-70BA8AC9309D}" srcOrd="1" destOrd="0" presId="urn:microsoft.com/office/officeart/2018/5/layout/IconCircleLabelList"/>
    <dgm:cxn modelId="{1C732E94-C211-4A03-AD53-DD1A2F94580B}" type="presParOf" srcId="{5739621A-43A5-4C88-BD80-6BFEACEA17CC}" destId="{4E9FB3FA-E3E8-486A-83E4-1C335A68D965}" srcOrd="2" destOrd="0" presId="urn:microsoft.com/office/officeart/2018/5/layout/IconCircleLabelList"/>
    <dgm:cxn modelId="{9EAD96D9-B2A1-41BA-9440-0FEB4651F4F5}" type="presParOf" srcId="{5739621A-43A5-4C88-BD80-6BFEACEA17CC}" destId="{C47A4380-877E-4F0B-8135-C000FDF9E871}" srcOrd="3" destOrd="0" presId="urn:microsoft.com/office/officeart/2018/5/layout/IconCircleLabelList"/>
    <dgm:cxn modelId="{E2E4E614-7F79-4DFE-BB67-BB6C9D35FFAF}" type="presParOf" srcId="{D070860F-FF7F-421B-96CF-AE0A5DB78FED}" destId="{B1FF1ABE-136B-4985-9AC0-AB2969535401}" srcOrd="5" destOrd="0" presId="urn:microsoft.com/office/officeart/2018/5/layout/IconCircleLabelList"/>
    <dgm:cxn modelId="{9DB5FFBA-D5F3-4431-9F98-BC2E1CF087FB}" type="presParOf" srcId="{D070860F-FF7F-421B-96CF-AE0A5DB78FED}" destId="{37BC3C73-A66B-42BF-B6EE-2824657DD9F2}" srcOrd="6" destOrd="0" presId="urn:microsoft.com/office/officeart/2018/5/layout/IconCircleLabelList"/>
    <dgm:cxn modelId="{7CA1E47C-B71E-4B3D-8C79-AA90F169ADA3}" type="presParOf" srcId="{37BC3C73-A66B-42BF-B6EE-2824657DD9F2}" destId="{4CDD4F04-F8B0-41F3-840F-368E2BB6C42B}" srcOrd="0" destOrd="0" presId="urn:microsoft.com/office/officeart/2018/5/layout/IconCircleLabelList"/>
    <dgm:cxn modelId="{A73836B9-6461-4D87-9C46-7012E4903E8A}" type="presParOf" srcId="{37BC3C73-A66B-42BF-B6EE-2824657DD9F2}" destId="{4578930C-6B5E-41EC-B1A4-510EFE813EA3}" srcOrd="1" destOrd="0" presId="urn:microsoft.com/office/officeart/2018/5/layout/IconCircleLabelList"/>
    <dgm:cxn modelId="{FC603EC7-2F92-428C-AF3B-8587A2F75676}" type="presParOf" srcId="{37BC3C73-A66B-42BF-B6EE-2824657DD9F2}" destId="{DFB93113-45D0-4546-81AA-4352FAA91C28}" srcOrd="2" destOrd="0" presId="urn:microsoft.com/office/officeart/2018/5/layout/IconCircleLabelList"/>
    <dgm:cxn modelId="{63888A92-7D42-4B12-8951-E440882B7E88}" type="presParOf" srcId="{37BC3C73-A66B-42BF-B6EE-2824657DD9F2}" destId="{3E27FF24-D754-492C-8C12-6ED5FFB01925}" srcOrd="3" destOrd="0" presId="urn:microsoft.com/office/officeart/2018/5/layout/IconCircleLabelList"/>
    <dgm:cxn modelId="{1543206E-6F2A-4816-9EE7-81F0586305DF}" type="presParOf" srcId="{D070860F-FF7F-421B-96CF-AE0A5DB78FED}" destId="{E164AD24-BE20-4431-8588-92641EEC9F67}" srcOrd="7" destOrd="0" presId="urn:microsoft.com/office/officeart/2018/5/layout/IconCircleLabelList"/>
    <dgm:cxn modelId="{4D054450-0E36-4853-890C-89A92506AC1B}" type="presParOf" srcId="{D070860F-FF7F-421B-96CF-AE0A5DB78FED}" destId="{DAD6FE70-8FA7-4130-9D5F-0A5E8F523B49}" srcOrd="8" destOrd="0" presId="urn:microsoft.com/office/officeart/2018/5/layout/IconCircleLabelList"/>
    <dgm:cxn modelId="{392A0710-7FE6-4A82-A02D-CA8878D90AD3}" type="presParOf" srcId="{DAD6FE70-8FA7-4130-9D5F-0A5E8F523B49}" destId="{5AE39B21-5DB0-4EEB-8376-CAE9FC00D103}" srcOrd="0" destOrd="0" presId="urn:microsoft.com/office/officeart/2018/5/layout/IconCircleLabelList"/>
    <dgm:cxn modelId="{2965EBB0-89F9-4021-9969-DF42CDB5E4ED}" type="presParOf" srcId="{DAD6FE70-8FA7-4130-9D5F-0A5E8F523B49}" destId="{7D3197D7-B6A0-4C51-A7F9-9885F3E27DF1}" srcOrd="1" destOrd="0" presId="urn:microsoft.com/office/officeart/2018/5/layout/IconCircleLabelList"/>
    <dgm:cxn modelId="{F8CA5B0A-970A-4D60-850A-B01FC295DE18}" type="presParOf" srcId="{DAD6FE70-8FA7-4130-9D5F-0A5E8F523B49}" destId="{C367A8CA-6D66-4C98-8266-C4570E1AEB7F}" srcOrd="2" destOrd="0" presId="urn:microsoft.com/office/officeart/2018/5/layout/IconCircleLabelList"/>
    <dgm:cxn modelId="{88AFE65B-E290-4ACB-8E97-BD78B9666D15}" type="presParOf" srcId="{DAD6FE70-8FA7-4130-9D5F-0A5E8F523B49}" destId="{8630592A-5700-4200-96BA-112F625EB2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A0457D-ABB3-4C4D-AEED-B2EFDF1CAB2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AED81B2-8AF5-4D9B-881B-413D1894122C}">
      <dgm:prSet/>
      <dgm:spPr/>
      <dgm:t>
        <a:bodyPr/>
        <a:lstStyle/>
        <a:p>
          <a:r>
            <a:rPr lang="en-US" dirty="0"/>
            <a:t>Software Systems (SS)</a:t>
          </a:r>
        </a:p>
      </dgm:t>
    </dgm:pt>
    <dgm:pt modelId="{94039121-6EA2-4D8E-BA3C-E716A305E942}" type="parTrans" cxnId="{7BE86DDE-BE51-4E02-ACBC-4F47D32BDCE9}">
      <dgm:prSet/>
      <dgm:spPr/>
      <dgm:t>
        <a:bodyPr/>
        <a:lstStyle/>
        <a:p>
          <a:endParaRPr lang="en-US"/>
        </a:p>
      </dgm:t>
    </dgm:pt>
    <dgm:pt modelId="{7862BEF3-4666-44A6-B859-751C062B3519}" type="sibTrans" cxnId="{7BE86DDE-BE51-4E02-ACBC-4F47D32BDCE9}">
      <dgm:prSet/>
      <dgm:spPr/>
      <dgm:t>
        <a:bodyPr/>
        <a:lstStyle/>
        <a:p>
          <a:endParaRPr lang="en-US"/>
        </a:p>
      </dgm:t>
    </dgm:pt>
    <dgm:pt modelId="{E10CAAC9-0882-4292-8120-E2CBACA21D9B}">
      <dgm:prSet/>
      <dgm:spPr/>
      <dgm:t>
        <a:bodyPr/>
        <a:lstStyle/>
        <a:p>
          <a:r>
            <a:rPr lang="en-US" dirty="0"/>
            <a:t>Django web framework, custom user model</a:t>
          </a:r>
        </a:p>
      </dgm:t>
    </dgm:pt>
    <dgm:pt modelId="{E6B105F6-A2B6-485B-A693-EF75F5B71680}" type="parTrans" cxnId="{4E30A722-4E7D-4D00-913C-EB5F033EAF0A}">
      <dgm:prSet/>
      <dgm:spPr/>
      <dgm:t>
        <a:bodyPr/>
        <a:lstStyle/>
        <a:p>
          <a:endParaRPr lang="en-US"/>
        </a:p>
      </dgm:t>
    </dgm:pt>
    <dgm:pt modelId="{9D013E50-17B7-43C1-9F07-F55C226D6BD1}" type="sibTrans" cxnId="{4E30A722-4E7D-4D00-913C-EB5F033EAF0A}">
      <dgm:prSet/>
      <dgm:spPr/>
      <dgm:t>
        <a:bodyPr/>
        <a:lstStyle/>
        <a:p>
          <a:endParaRPr lang="en-US"/>
        </a:p>
      </dgm:t>
    </dgm:pt>
    <dgm:pt modelId="{C9D088FE-C2A5-4E78-90A2-340840E1983B}">
      <dgm:prSet/>
      <dgm:spPr/>
      <dgm:t>
        <a:bodyPr/>
        <a:lstStyle/>
        <a:p>
          <a:r>
            <a:rPr lang="en-US"/>
            <a:t>Business Analytics (BA)</a:t>
          </a:r>
        </a:p>
      </dgm:t>
    </dgm:pt>
    <dgm:pt modelId="{BCEF3A94-10E0-4734-830D-E92E6B9936A1}" type="parTrans" cxnId="{C03F405B-476B-4E5A-B473-AA70A8D4F139}">
      <dgm:prSet/>
      <dgm:spPr/>
      <dgm:t>
        <a:bodyPr/>
        <a:lstStyle/>
        <a:p>
          <a:endParaRPr lang="en-US"/>
        </a:p>
      </dgm:t>
    </dgm:pt>
    <dgm:pt modelId="{DA862B37-DF9B-401E-ABE7-2F068C35DBFC}" type="sibTrans" cxnId="{C03F405B-476B-4E5A-B473-AA70A8D4F139}">
      <dgm:prSet/>
      <dgm:spPr/>
      <dgm:t>
        <a:bodyPr/>
        <a:lstStyle/>
        <a:p>
          <a:endParaRPr lang="en-US"/>
        </a:p>
      </dgm:t>
    </dgm:pt>
    <dgm:pt modelId="{3D46F9B1-6701-4FAF-A449-9DA4B7015F2A}">
      <dgm:prSet/>
      <dgm:spPr/>
      <dgm:t>
        <a:bodyPr/>
        <a:lstStyle/>
        <a:p>
          <a:r>
            <a:rPr lang="en-US"/>
            <a:t>Forecasting based on job data</a:t>
          </a:r>
        </a:p>
      </dgm:t>
    </dgm:pt>
    <dgm:pt modelId="{53541062-0DDB-41AA-ACF5-A7406418A552}" type="parTrans" cxnId="{B64A1DB8-214B-4652-9881-5E6C067C3451}">
      <dgm:prSet/>
      <dgm:spPr/>
      <dgm:t>
        <a:bodyPr/>
        <a:lstStyle/>
        <a:p>
          <a:endParaRPr lang="en-US"/>
        </a:p>
      </dgm:t>
    </dgm:pt>
    <dgm:pt modelId="{D4245B1A-6AA5-400B-8C30-A9315A9E4AD8}" type="sibTrans" cxnId="{B64A1DB8-214B-4652-9881-5E6C067C3451}">
      <dgm:prSet/>
      <dgm:spPr/>
      <dgm:t>
        <a:bodyPr/>
        <a:lstStyle/>
        <a:p>
          <a:endParaRPr lang="en-US"/>
        </a:p>
      </dgm:t>
    </dgm:pt>
    <dgm:pt modelId="{EE5FACD7-C733-4483-859F-E53FBB240F8C}">
      <dgm:prSet/>
      <dgm:spPr/>
      <dgm:t>
        <a:bodyPr/>
        <a:lstStyle/>
        <a:p>
          <a:r>
            <a:rPr lang="en-US"/>
            <a:t>Data Management (DM)</a:t>
          </a:r>
        </a:p>
      </dgm:t>
    </dgm:pt>
    <dgm:pt modelId="{598D01A4-BCA2-4A63-BDB9-01FAFC260BB9}" type="parTrans" cxnId="{001A6077-2E52-451B-B491-43EBEA5CB166}">
      <dgm:prSet/>
      <dgm:spPr/>
      <dgm:t>
        <a:bodyPr/>
        <a:lstStyle/>
        <a:p>
          <a:endParaRPr lang="en-US"/>
        </a:p>
      </dgm:t>
    </dgm:pt>
    <dgm:pt modelId="{FA7D8566-1942-41BE-AF67-B45B1090FE78}" type="sibTrans" cxnId="{001A6077-2E52-451B-B491-43EBEA5CB166}">
      <dgm:prSet/>
      <dgm:spPr/>
      <dgm:t>
        <a:bodyPr/>
        <a:lstStyle/>
        <a:p>
          <a:endParaRPr lang="en-US"/>
        </a:p>
      </dgm:t>
    </dgm:pt>
    <dgm:pt modelId="{7BFD4910-C486-4ED1-8871-67AB10852074}">
      <dgm:prSet/>
      <dgm:spPr/>
      <dgm:t>
        <a:bodyPr/>
        <a:lstStyle/>
        <a:p>
          <a:r>
            <a:rPr lang="en-US"/>
            <a:t>Secure user authentication, data persistence, and filtering logic</a:t>
          </a:r>
        </a:p>
      </dgm:t>
    </dgm:pt>
    <dgm:pt modelId="{EF05DAC6-CD9F-425D-87B2-02AE387638BA}" type="parTrans" cxnId="{2ECFA4CB-25AB-4E79-BD7E-31C72CB705F8}">
      <dgm:prSet/>
      <dgm:spPr/>
      <dgm:t>
        <a:bodyPr/>
        <a:lstStyle/>
        <a:p>
          <a:endParaRPr lang="en-US"/>
        </a:p>
      </dgm:t>
    </dgm:pt>
    <dgm:pt modelId="{0AC28E70-F027-4851-A2CA-DB74617C2192}" type="sibTrans" cxnId="{2ECFA4CB-25AB-4E79-BD7E-31C72CB705F8}">
      <dgm:prSet/>
      <dgm:spPr/>
      <dgm:t>
        <a:bodyPr/>
        <a:lstStyle/>
        <a:p>
          <a:endParaRPr lang="en-US"/>
        </a:p>
      </dgm:t>
    </dgm:pt>
    <dgm:pt modelId="{515A9CB6-C631-BE4F-8AD1-D15ECA0BFB40}" type="pres">
      <dgm:prSet presAssocID="{28A0457D-ABB3-4C4D-AEED-B2EFDF1CAB21}" presName="Name0" presStyleCnt="0">
        <dgm:presLayoutVars>
          <dgm:dir/>
          <dgm:resizeHandles val="exact"/>
        </dgm:presLayoutVars>
      </dgm:prSet>
      <dgm:spPr/>
    </dgm:pt>
    <dgm:pt modelId="{7E263350-E805-1143-9CA2-C5CC82B095F9}" type="pres">
      <dgm:prSet presAssocID="{9AED81B2-8AF5-4D9B-881B-413D1894122C}" presName="node" presStyleLbl="node1" presStyleIdx="0" presStyleCnt="3">
        <dgm:presLayoutVars>
          <dgm:bulletEnabled val="1"/>
        </dgm:presLayoutVars>
      </dgm:prSet>
      <dgm:spPr/>
    </dgm:pt>
    <dgm:pt modelId="{8E71B8B8-683F-BE4C-A56F-103A5F9FBC76}" type="pres">
      <dgm:prSet presAssocID="{7862BEF3-4666-44A6-B859-751C062B3519}" presName="sibTrans" presStyleLbl="sibTrans1D1" presStyleIdx="0" presStyleCnt="2"/>
      <dgm:spPr/>
    </dgm:pt>
    <dgm:pt modelId="{18F03A58-FD07-6A42-A95F-F5FF002CCA65}" type="pres">
      <dgm:prSet presAssocID="{7862BEF3-4666-44A6-B859-751C062B3519}" presName="connectorText" presStyleLbl="sibTrans1D1" presStyleIdx="0" presStyleCnt="2"/>
      <dgm:spPr/>
    </dgm:pt>
    <dgm:pt modelId="{D1537348-D38E-E147-8984-0A475F040CA4}" type="pres">
      <dgm:prSet presAssocID="{C9D088FE-C2A5-4E78-90A2-340840E1983B}" presName="node" presStyleLbl="node1" presStyleIdx="1" presStyleCnt="3">
        <dgm:presLayoutVars>
          <dgm:bulletEnabled val="1"/>
        </dgm:presLayoutVars>
      </dgm:prSet>
      <dgm:spPr/>
    </dgm:pt>
    <dgm:pt modelId="{2465FE3A-91F7-1F45-9FF4-C49E8519E4F5}" type="pres">
      <dgm:prSet presAssocID="{DA862B37-DF9B-401E-ABE7-2F068C35DBFC}" presName="sibTrans" presStyleLbl="sibTrans1D1" presStyleIdx="1" presStyleCnt="2"/>
      <dgm:spPr/>
    </dgm:pt>
    <dgm:pt modelId="{3F506B73-E835-E240-B18E-DCD5ACCA0807}" type="pres">
      <dgm:prSet presAssocID="{DA862B37-DF9B-401E-ABE7-2F068C35DBFC}" presName="connectorText" presStyleLbl="sibTrans1D1" presStyleIdx="1" presStyleCnt="2"/>
      <dgm:spPr/>
    </dgm:pt>
    <dgm:pt modelId="{B850A60F-F34C-574D-A295-93DC5BC589DB}" type="pres">
      <dgm:prSet presAssocID="{EE5FACD7-C733-4483-859F-E53FBB240F8C}" presName="node" presStyleLbl="node1" presStyleIdx="2" presStyleCnt="3">
        <dgm:presLayoutVars>
          <dgm:bulletEnabled val="1"/>
        </dgm:presLayoutVars>
      </dgm:prSet>
      <dgm:spPr/>
    </dgm:pt>
  </dgm:ptLst>
  <dgm:cxnLst>
    <dgm:cxn modelId="{59004214-7F8B-5443-90FF-78ECE1CDE8E6}" type="presOf" srcId="{3D46F9B1-6701-4FAF-A449-9DA4B7015F2A}" destId="{D1537348-D38E-E147-8984-0A475F040CA4}" srcOrd="0" destOrd="1" presId="urn:microsoft.com/office/officeart/2016/7/layout/RepeatingBendingProcessNew"/>
    <dgm:cxn modelId="{4E30A722-4E7D-4D00-913C-EB5F033EAF0A}" srcId="{9AED81B2-8AF5-4D9B-881B-413D1894122C}" destId="{E10CAAC9-0882-4292-8120-E2CBACA21D9B}" srcOrd="0" destOrd="0" parTransId="{E6B105F6-A2B6-485B-A693-EF75F5B71680}" sibTransId="{9D013E50-17B7-43C1-9F07-F55C226D6BD1}"/>
    <dgm:cxn modelId="{71F3B224-A05F-CC4E-9458-DE66222BF6BA}" type="presOf" srcId="{7862BEF3-4666-44A6-B859-751C062B3519}" destId="{8E71B8B8-683F-BE4C-A56F-103A5F9FBC76}" srcOrd="0" destOrd="0" presId="urn:microsoft.com/office/officeart/2016/7/layout/RepeatingBendingProcessNew"/>
    <dgm:cxn modelId="{5B6F8A39-19FF-B34A-B0B2-8061E71F9851}" type="presOf" srcId="{7BFD4910-C486-4ED1-8871-67AB10852074}" destId="{B850A60F-F34C-574D-A295-93DC5BC589DB}" srcOrd="0" destOrd="1" presId="urn:microsoft.com/office/officeart/2016/7/layout/RepeatingBendingProcessNew"/>
    <dgm:cxn modelId="{C03F405B-476B-4E5A-B473-AA70A8D4F139}" srcId="{28A0457D-ABB3-4C4D-AEED-B2EFDF1CAB21}" destId="{C9D088FE-C2A5-4E78-90A2-340840E1983B}" srcOrd="1" destOrd="0" parTransId="{BCEF3A94-10E0-4734-830D-E92E6B9936A1}" sibTransId="{DA862B37-DF9B-401E-ABE7-2F068C35DBFC}"/>
    <dgm:cxn modelId="{6F8C8D64-E07B-1240-9575-C646BDD4D616}" type="presOf" srcId="{DA862B37-DF9B-401E-ABE7-2F068C35DBFC}" destId="{3F506B73-E835-E240-B18E-DCD5ACCA0807}" srcOrd="1" destOrd="0" presId="urn:microsoft.com/office/officeart/2016/7/layout/RepeatingBendingProcessNew"/>
    <dgm:cxn modelId="{DB82B76A-5F15-1340-88F0-A0B85782E65E}" type="presOf" srcId="{EE5FACD7-C733-4483-859F-E53FBB240F8C}" destId="{B850A60F-F34C-574D-A295-93DC5BC589DB}" srcOrd="0" destOrd="0" presId="urn:microsoft.com/office/officeart/2016/7/layout/RepeatingBendingProcessNew"/>
    <dgm:cxn modelId="{001A6077-2E52-451B-B491-43EBEA5CB166}" srcId="{28A0457D-ABB3-4C4D-AEED-B2EFDF1CAB21}" destId="{EE5FACD7-C733-4483-859F-E53FBB240F8C}" srcOrd="2" destOrd="0" parTransId="{598D01A4-BCA2-4A63-BDB9-01FAFC260BB9}" sibTransId="{FA7D8566-1942-41BE-AF67-B45B1090FE78}"/>
    <dgm:cxn modelId="{5AE3E29C-38C6-0C4B-AF57-160B3382837C}" type="presOf" srcId="{DA862B37-DF9B-401E-ABE7-2F068C35DBFC}" destId="{2465FE3A-91F7-1F45-9FF4-C49E8519E4F5}" srcOrd="0" destOrd="0" presId="urn:microsoft.com/office/officeart/2016/7/layout/RepeatingBendingProcessNew"/>
    <dgm:cxn modelId="{B64A1DB8-214B-4652-9881-5E6C067C3451}" srcId="{C9D088FE-C2A5-4E78-90A2-340840E1983B}" destId="{3D46F9B1-6701-4FAF-A449-9DA4B7015F2A}" srcOrd="0" destOrd="0" parTransId="{53541062-0DDB-41AA-ACF5-A7406418A552}" sibTransId="{D4245B1A-6AA5-400B-8C30-A9315A9E4AD8}"/>
    <dgm:cxn modelId="{0F3C04C7-BBC7-2F43-89D9-7B8CB947009C}" type="presOf" srcId="{9AED81B2-8AF5-4D9B-881B-413D1894122C}" destId="{7E263350-E805-1143-9CA2-C5CC82B095F9}" srcOrd="0" destOrd="0" presId="urn:microsoft.com/office/officeart/2016/7/layout/RepeatingBendingProcessNew"/>
    <dgm:cxn modelId="{A57D1BCA-195F-CA4D-BB46-E3FDF4763F75}" type="presOf" srcId="{7862BEF3-4666-44A6-B859-751C062B3519}" destId="{18F03A58-FD07-6A42-A95F-F5FF002CCA65}" srcOrd="1" destOrd="0" presId="urn:microsoft.com/office/officeart/2016/7/layout/RepeatingBendingProcessNew"/>
    <dgm:cxn modelId="{2ECFA4CB-25AB-4E79-BD7E-31C72CB705F8}" srcId="{EE5FACD7-C733-4483-859F-E53FBB240F8C}" destId="{7BFD4910-C486-4ED1-8871-67AB10852074}" srcOrd="0" destOrd="0" parTransId="{EF05DAC6-CD9F-425D-87B2-02AE387638BA}" sibTransId="{0AC28E70-F027-4851-A2CA-DB74617C2192}"/>
    <dgm:cxn modelId="{E17D29DB-8905-8845-993A-894D75B40BFB}" type="presOf" srcId="{E10CAAC9-0882-4292-8120-E2CBACA21D9B}" destId="{7E263350-E805-1143-9CA2-C5CC82B095F9}" srcOrd="0" destOrd="1" presId="urn:microsoft.com/office/officeart/2016/7/layout/RepeatingBendingProcessNew"/>
    <dgm:cxn modelId="{7BE86DDE-BE51-4E02-ACBC-4F47D32BDCE9}" srcId="{28A0457D-ABB3-4C4D-AEED-B2EFDF1CAB21}" destId="{9AED81B2-8AF5-4D9B-881B-413D1894122C}" srcOrd="0" destOrd="0" parTransId="{94039121-6EA2-4D8E-BA3C-E716A305E942}" sibTransId="{7862BEF3-4666-44A6-B859-751C062B3519}"/>
    <dgm:cxn modelId="{1F9392E4-1B5D-194F-8B89-5CB0817FBA70}" type="presOf" srcId="{28A0457D-ABB3-4C4D-AEED-B2EFDF1CAB21}" destId="{515A9CB6-C631-BE4F-8AD1-D15ECA0BFB40}" srcOrd="0" destOrd="0" presId="urn:microsoft.com/office/officeart/2016/7/layout/RepeatingBendingProcessNew"/>
    <dgm:cxn modelId="{FBD623EF-6C5A-F64C-955D-CE7715A46BC7}" type="presOf" srcId="{C9D088FE-C2A5-4E78-90A2-340840E1983B}" destId="{D1537348-D38E-E147-8984-0A475F040CA4}" srcOrd="0" destOrd="0" presId="urn:microsoft.com/office/officeart/2016/7/layout/RepeatingBendingProcessNew"/>
    <dgm:cxn modelId="{977228F0-6420-C94A-B608-16B87DCF5E1F}" type="presParOf" srcId="{515A9CB6-C631-BE4F-8AD1-D15ECA0BFB40}" destId="{7E263350-E805-1143-9CA2-C5CC82B095F9}" srcOrd="0" destOrd="0" presId="urn:microsoft.com/office/officeart/2016/7/layout/RepeatingBendingProcessNew"/>
    <dgm:cxn modelId="{6379642B-ECEB-E447-9614-ED1A0D0A1A05}" type="presParOf" srcId="{515A9CB6-C631-BE4F-8AD1-D15ECA0BFB40}" destId="{8E71B8B8-683F-BE4C-A56F-103A5F9FBC76}" srcOrd="1" destOrd="0" presId="urn:microsoft.com/office/officeart/2016/7/layout/RepeatingBendingProcessNew"/>
    <dgm:cxn modelId="{5548F065-155C-4D49-BCE2-AF34275C1EA3}" type="presParOf" srcId="{8E71B8B8-683F-BE4C-A56F-103A5F9FBC76}" destId="{18F03A58-FD07-6A42-A95F-F5FF002CCA65}" srcOrd="0" destOrd="0" presId="urn:microsoft.com/office/officeart/2016/7/layout/RepeatingBendingProcessNew"/>
    <dgm:cxn modelId="{3AF82090-9109-624E-A65E-DE5FBF402C40}" type="presParOf" srcId="{515A9CB6-C631-BE4F-8AD1-D15ECA0BFB40}" destId="{D1537348-D38E-E147-8984-0A475F040CA4}" srcOrd="2" destOrd="0" presId="urn:microsoft.com/office/officeart/2016/7/layout/RepeatingBendingProcessNew"/>
    <dgm:cxn modelId="{ADCD46BA-8AC2-714E-8A83-0E5B541E2BE0}" type="presParOf" srcId="{515A9CB6-C631-BE4F-8AD1-D15ECA0BFB40}" destId="{2465FE3A-91F7-1F45-9FF4-C49E8519E4F5}" srcOrd="3" destOrd="0" presId="urn:microsoft.com/office/officeart/2016/7/layout/RepeatingBendingProcessNew"/>
    <dgm:cxn modelId="{7C95C9E6-C963-1740-8856-D9F05E3E9CAB}" type="presParOf" srcId="{2465FE3A-91F7-1F45-9FF4-C49E8519E4F5}" destId="{3F506B73-E835-E240-B18E-DCD5ACCA0807}" srcOrd="0" destOrd="0" presId="urn:microsoft.com/office/officeart/2016/7/layout/RepeatingBendingProcessNew"/>
    <dgm:cxn modelId="{4F6A886B-26F7-CA4B-9C29-077E53B0C929}" type="presParOf" srcId="{515A9CB6-C631-BE4F-8AD1-D15ECA0BFB40}" destId="{B850A60F-F34C-574D-A295-93DC5BC589DB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428947-D923-41AF-8FC6-25EAD46F881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A0E26A-7795-4839-9043-3B93DB16AEB2}">
      <dgm:prSet/>
      <dgm:spPr/>
      <dgm:t>
        <a:bodyPr/>
        <a:lstStyle/>
        <a:p>
          <a:r>
            <a:rPr lang="en-US"/>
            <a:t>In-app messaging/chat</a:t>
          </a:r>
        </a:p>
      </dgm:t>
    </dgm:pt>
    <dgm:pt modelId="{F46A3624-D1E5-4054-871C-1C05524E98DA}" type="parTrans" cxnId="{F137E99C-13C3-4F4D-A348-7A3345B6F9D1}">
      <dgm:prSet/>
      <dgm:spPr/>
      <dgm:t>
        <a:bodyPr/>
        <a:lstStyle/>
        <a:p>
          <a:endParaRPr lang="en-US"/>
        </a:p>
      </dgm:t>
    </dgm:pt>
    <dgm:pt modelId="{C6B553B8-A73C-424B-9238-91C890DC4E99}" type="sibTrans" cxnId="{F137E99C-13C3-4F4D-A348-7A3345B6F9D1}">
      <dgm:prSet/>
      <dgm:spPr/>
      <dgm:t>
        <a:bodyPr/>
        <a:lstStyle/>
        <a:p>
          <a:endParaRPr lang="en-US"/>
        </a:p>
      </dgm:t>
    </dgm:pt>
    <dgm:pt modelId="{F5DB9917-1EC0-4678-99D3-C47664D42651}">
      <dgm:prSet/>
      <dgm:spPr/>
      <dgm:t>
        <a:bodyPr/>
        <a:lstStyle/>
        <a:p>
          <a:r>
            <a:rPr lang="en-US"/>
            <a:t>Calendar integration</a:t>
          </a:r>
        </a:p>
      </dgm:t>
    </dgm:pt>
    <dgm:pt modelId="{CF5AD7AC-1CAB-45CE-81B7-13EDE2043530}" type="parTrans" cxnId="{472536EF-B5D2-49B5-86CA-4EFE18175D37}">
      <dgm:prSet/>
      <dgm:spPr/>
      <dgm:t>
        <a:bodyPr/>
        <a:lstStyle/>
        <a:p>
          <a:endParaRPr lang="en-US"/>
        </a:p>
      </dgm:t>
    </dgm:pt>
    <dgm:pt modelId="{8B2D8612-C50E-4943-9380-4956725C76DE}" type="sibTrans" cxnId="{472536EF-B5D2-49B5-86CA-4EFE18175D37}">
      <dgm:prSet/>
      <dgm:spPr/>
      <dgm:t>
        <a:bodyPr/>
        <a:lstStyle/>
        <a:p>
          <a:endParaRPr lang="en-US"/>
        </a:p>
      </dgm:t>
    </dgm:pt>
    <dgm:pt modelId="{216849C8-1672-485B-A029-19046CAE781F}">
      <dgm:prSet/>
      <dgm:spPr/>
      <dgm:t>
        <a:bodyPr/>
        <a:lstStyle/>
        <a:p>
          <a:r>
            <a:rPr lang="en-US"/>
            <a:t>CNA verification</a:t>
          </a:r>
        </a:p>
      </dgm:t>
    </dgm:pt>
    <dgm:pt modelId="{55975B67-33B1-49F6-929E-32BB7243DBA5}" type="parTrans" cxnId="{91558898-AF6F-4D27-B845-E2850C226C80}">
      <dgm:prSet/>
      <dgm:spPr/>
      <dgm:t>
        <a:bodyPr/>
        <a:lstStyle/>
        <a:p>
          <a:endParaRPr lang="en-US"/>
        </a:p>
      </dgm:t>
    </dgm:pt>
    <dgm:pt modelId="{2E52CFF3-E9F0-4027-A095-635D618C58F8}" type="sibTrans" cxnId="{91558898-AF6F-4D27-B845-E2850C226C80}">
      <dgm:prSet/>
      <dgm:spPr/>
      <dgm:t>
        <a:bodyPr/>
        <a:lstStyle/>
        <a:p>
          <a:endParaRPr lang="en-US"/>
        </a:p>
      </dgm:t>
    </dgm:pt>
    <dgm:pt modelId="{4A312CC7-22F0-4BCB-956E-32BBC806E562}">
      <dgm:prSet/>
      <dgm:spPr/>
      <dgm:t>
        <a:bodyPr/>
        <a:lstStyle/>
        <a:p>
          <a:r>
            <a:rPr lang="en-US"/>
            <a:t>Stripe integration for secure payments</a:t>
          </a:r>
        </a:p>
      </dgm:t>
    </dgm:pt>
    <dgm:pt modelId="{38C5EDAE-42CE-424D-9DB8-914B23EE45AC}" type="parTrans" cxnId="{8293441C-2689-4C1B-8BEF-439534A25C67}">
      <dgm:prSet/>
      <dgm:spPr/>
      <dgm:t>
        <a:bodyPr/>
        <a:lstStyle/>
        <a:p>
          <a:endParaRPr lang="en-US"/>
        </a:p>
      </dgm:t>
    </dgm:pt>
    <dgm:pt modelId="{AE52C2CE-3D95-4B81-B09E-E8DA08322304}" type="sibTrans" cxnId="{8293441C-2689-4C1B-8BEF-439534A25C67}">
      <dgm:prSet/>
      <dgm:spPr/>
      <dgm:t>
        <a:bodyPr/>
        <a:lstStyle/>
        <a:p>
          <a:endParaRPr lang="en-US"/>
        </a:p>
      </dgm:t>
    </dgm:pt>
    <dgm:pt modelId="{7A34309D-2B3B-9C4B-A59C-65E220985CB7}" type="pres">
      <dgm:prSet presAssocID="{CC428947-D923-41AF-8FC6-25EAD46F8818}" presName="linear" presStyleCnt="0">
        <dgm:presLayoutVars>
          <dgm:dir/>
          <dgm:animLvl val="lvl"/>
          <dgm:resizeHandles val="exact"/>
        </dgm:presLayoutVars>
      </dgm:prSet>
      <dgm:spPr/>
    </dgm:pt>
    <dgm:pt modelId="{9AA98FA1-B2D3-2542-BF17-05EFF1F8B8DD}" type="pres">
      <dgm:prSet presAssocID="{5FA0E26A-7795-4839-9043-3B93DB16AEB2}" presName="parentLin" presStyleCnt="0"/>
      <dgm:spPr/>
    </dgm:pt>
    <dgm:pt modelId="{4C28C782-8A67-6246-896C-991B737BF011}" type="pres">
      <dgm:prSet presAssocID="{5FA0E26A-7795-4839-9043-3B93DB16AEB2}" presName="parentLeftMargin" presStyleLbl="node1" presStyleIdx="0" presStyleCnt="4"/>
      <dgm:spPr/>
    </dgm:pt>
    <dgm:pt modelId="{3F9212FB-3AF1-A74E-AFEF-E8B148CF01D8}" type="pres">
      <dgm:prSet presAssocID="{5FA0E26A-7795-4839-9043-3B93DB16AE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06E4F6-4B65-D44A-95ED-837F1192B48E}" type="pres">
      <dgm:prSet presAssocID="{5FA0E26A-7795-4839-9043-3B93DB16AEB2}" presName="negativeSpace" presStyleCnt="0"/>
      <dgm:spPr/>
    </dgm:pt>
    <dgm:pt modelId="{6CDCB204-70DE-8E49-A23D-0C5BD77D15AB}" type="pres">
      <dgm:prSet presAssocID="{5FA0E26A-7795-4839-9043-3B93DB16AEB2}" presName="childText" presStyleLbl="conFgAcc1" presStyleIdx="0" presStyleCnt="4">
        <dgm:presLayoutVars>
          <dgm:bulletEnabled val="1"/>
        </dgm:presLayoutVars>
      </dgm:prSet>
      <dgm:spPr/>
    </dgm:pt>
    <dgm:pt modelId="{FD66E1A5-6BFE-114E-B3DD-460168530E81}" type="pres">
      <dgm:prSet presAssocID="{C6B553B8-A73C-424B-9238-91C890DC4E99}" presName="spaceBetweenRectangles" presStyleCnt="0"/>
      <dgm:spPr/>
    </dgm:pt>
    <dgm:pt modelId="{54778683-1E8F-274A-9477-F783C4C65147}" type="pres">
      <dgm:prSet presAssocID="{F5DB9917-1EC0-4678-99D3-C47664D42651}" presName="parentLin" presStyleCnt="0"/>
      <dgm:spPr/>
    </dgm:pt>
    <dgm:pt modelId="{E24D5AE2-D25A-6444-9AD8-FB9247A377D3}" type="pres">
      <dgm:prSet presAssocID="{F5DB9917-1EC0-4678-99D3-C47664D42651}" presName="parentLeftMargin" presStyleLbl="node1" presStyleIdx="0" presStyleCnt="4"/>
      <dgm:spPr/>
    </dgm:pt>
    <dgm:pt modelId="{F22E0163-CB16-6B40-B8F5-4D80866664E4}" type="pres">
      <dgm:prSet presAssocID="{F5DB9917-1EC0-4678-99D3-C47664D426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A55AF4-0FAF-194F-B004-78653F9123F3}" type="pres">
      <dgm:prSet presAssocID="{F5DB9917-1EC0-4678-99D3-C47664D42651}" presName="negativeSpace" presStyleCnt="0"/>
      <dgm:spPr/>
    </dgm:pt>
    <dgm:pt modelId="{AE4BD2B7-3FEA-3A44-B5F7-651A6A98EF51}" type="pres">
      <dgm:prSet presAssocID="{F5DB9917-1EC0-4678-99D3-C47664D42651}" presName="childText" presStyleLbl="conFgAcc1" presStyleIdx="1" presStyleCnt="4">
        <dgm:presLayoutVars>
          <dgm:bulletEnabled val="1"/>
        </dgm:presLayoutVars>
      </dgm:prSet>
      <dgm:spPr/>
    </dgm:pt>
    <dgm:pt modelId="{671028BB-0732-9F47-8D95-2DFE5E9E32A6}" type="pres">
      <dgm:prSet presAssocID="{8B2D8612-C50E-4943-9380-4956725C76DE}" presName="spaceBetweenRectangles" presStyleCnt="0"/>
      <dgm:spPr/>
    </dgm:pt>
    <dgm:pt modelId="{905F045D-54F9-6544-8FE3-035C776B9DED}" type="pres">
      <dgm:prSet presAssocID="{216849C8-1672-485B-A029-19046CAE781F}" presName="parentLin" presStyleCnt="0"/>
      <dgm:spPr/>
    </dgm:pt>
    <dgm:pt modelId="{0CC84866-FB66-E24E-AF62-B2B92FF12932}" type="pres">
      <dgm:prSet presAssocID="{216849C8-1672-485B-A029-19046CAE781F}" presName="parentLeftMargin" presStyleLbl="node1" presStyleIdx="1" presStyleCnt="4"/>
      <dgm:spPr/>
    </dgm:pt>
    <dgm:pt modelId="{BAF6130D-6A0E-6840-A1B8-C26D376153AD}" type="pres">
      <dgm:prSet presAssocID="{216849C8-1672-485B-A029-19046CAE78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27590D-15FB-364B-BA8F-45EBF8DB5CD6}" type="pres">
      <dgm:prSet presAssocID="{216849C8-1672-485B-A029-19046CAE781F}" presName="negativeSpace" presStyleCnt="0"/>
      <dgm:spPr/>
    </dgm:pt>
    <dgm:pt modelId="{E034704E-CBF3-9E41-8C03-761ED71D1950}" type="pres">
      <dgm:prSet presAssocID="{216849C8-1672-485B-A029-19046CAE781F}" presName="childText" presStyleLbl="conFgAcc1" presStyleIdx="2" presStyleCnt="4">
        <dgm:presLayoutVars>
          <dgm:bulletEnabled val="1"/>
        </dgm:presLayoutVars>
      </dgm:prSet>
      <dgm:spPr/>
    </dgm:pt>
    <dgm:pt modelId="{3F826BC8-9559-A540-93B1-F23C6FE470D4}" type="pres">
      <dgm:prSet presAssocID="{2E52CFF3-E9F0-4027-A095-635D618C58F8}" presName="spaceBetweenRectangles" presStyleCnt="0"/>
      <dgm:spPr/>
    </dgm:pt>
    <dgm:pt modelId="{96BF372B-3012-3847-AC3E-8B045FBFA9F0}" type="pres">
      <dgm:prSet presAssocID="{4A312CC7-22F0-4BCB-956E-32BBC806E562}" presName="parentLin" presStyleCnt="0"/>
      <dgm:spPr/>
    </dgm:pt>
    <dgm:pt modelId="{A46E5AFE-F02A-E349-A0A6-5EC067B13B42}" type="pres">
      <dgm:prSet presAssocID="{4A312CC7-22F0-4BCB-956E-32BBC806E562}" presName="parentLeftMargin" presStyleLbl="node1" presStyleIdx="2" presStyleCnt="4"/>
      <dgm:spPr/>
    </dgm:pt>
    <dgm:pt modelId="{5E85FC36-6F38-5C43-BF1B-AC62C4B9E3C5}" type="pres">
      <dgm:prSet presAssocID="{4A312CC7-22F0-4BCB-956E-32BBC806E56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04DAACF-EC25-2548-8E75-02C1879556A7}" type="pres">
      <dgm:prSet presAssocID="{4A312CC7-22F0-4BCB-956E-32BBC806E562}" presName="negativeSpace" presStyleCnt="0"/>
      <dgm:spPr/>
    </dgm:pt>
    <dgm:pt modelId="{C8DB3F63-C06F-4546-B5E2-65D74F09F426}" type="pres">
      <dgm:prSet presAssocID="{4A312CC7-22F0-4BCB-956E-32BBC806E56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6027F03-EB30-CC4D-B3EB-DEC8EA1C7CD6}" type="presOf" srcId="{5FA0E26A-7795-4839-9043-3B93DB16AEB2}" destId="{3F9212FB-3AF1-A74E-AFEF-E8B148CF01D8}" srcOrd="1" destOrd="0" presId="urn:microsoft.com/office/officeart/2005/8/layout/list1"/>
    <dgm:cxn modelId="{C7B28B19-A842-AD4A-A361-2A4DD19D2D90}" type="presOf" srcId="{216849C8-1672-485B-A029-19046CAE781F}" destId="{0CC84866-FB66-E24E-AF62-B2B92FF12932}" srcOrd="0" destOrd="0" presId="urn:microsoft.com/office/officeart/2005/8/layout/list1"/>
    <dgm:cxn modelId="{0B842B1A-BA24-F74D-848A-8AB940F4D367}" type="presOf" srcId="{4A312CC7-22F0-4BCB-956E-32BBC806E562}" destId="{A46E5AFE-F02A-E349-A0A6-5EC067B13B42}" srcOrd="0" destOrd="0" presId="urn:microsoft.com/office/officeart/2005/8/layout/list1"/>
    <dgm:cxn modelId="{8293441C-2689-4C1B-8BEF-439534A25C67}" srcId="{CC428947-D923-41AF-8FC6-25EAD46F8818}" destId="{4A312CC7-22F0-4BCB-956E-32BBC806E562}" srcOrd="3" destOrd="0" parTransId="{38C5EDAE-42CE-424D-9DB8-914B23EE45AC}" sibTransId="{AE52C2CE-3D95-4B81-B09E-E8DA08322304}"/>
    <dgm:cxn modelId="{B52FBC24-34CC-7842-B4EB-F6EB27B324AA}" type="presOf" srcId="{5FA0E26A-7795-4839-9043-3B93DB16AEB2}" destId="{4C28C782-8A67-6246-896C-991B737BF011}" srcOrd="0" destOrd="0" presId="urn:microsoft.com/office/officeart/2005/8/layout/list1"/>
    <dgm:cxn modelId="{6A70AA53-5153-9A47-B4F1-8BC76B053990}" type="presOf" srcId="{F5DB9917-1EC0-4678-99D3-C47664D42651}" destId="{F22E0163-CB16-6B40-B8F5-4D80866664E4}" srcOrd="1" destOrd="0" presId="urn:microsoft.com/office/officeart/2005/8/layout/list1"/>
    <dgm:cxn modelId="{92246C81-9BB8-774C-83C9-0445D79D7202}" type="presOf" srcId="{4A312CC7-22F0-4BCB-956E-32BBC806E562}" destId="{5E85FC36-6F38-5C43-BF1B-AC62C4B9E3C5}" srcOrd="1" destOrd="0" presId="urn:microsoft.com/office/officeart/2005/8/layout/list1"/>
    <dgm:cxn modelId="{91558898-AF6F-4D27-B845-E2850C226C80}" srcId="{CC428947-D923-41AF-8FC6-25EAD46F8818}" destId="{216849C8-1672-485B-A029-19046CAE781F}" srcOrd="2" destOrd="0" parTransId="{55975B67-33B1-49F6-929E-32BB7243DBA5}" sibTransId="{2E52CFF3-E9F0-4027-A095-635D618C58F8}"/>
    <dgm:cxn modelId="{F137E99C-13C3-4F4D-A348-7A3345B6F9D1}" srcId="{CC428947-D923-41AF-8FC6-25EAD46F8818}" destId="{5FA0E26A-7795-4839-9043-3B93DB16AEB2}" srcOrd="0" destOrd="0" parTransId="{F46A3624-D1E5-4054-871C-1C05524E98DA}" sibTransId="{C6B553B8-A73C-424B-9238-91C890DC4E99}"/>
    <dgm:cxn modelId="{502EB19D-B4F3-CD40-8211-79729308401D}" type="presOf" srcId="{216849C8-1672-485B-A029-19046CAE781F}" destId="{BAF6130D-6A0E-6840-A1B8-C26D376153AD}" srcOrd="1" destOrd="0" presId="urn:microsoft.com/office/officeart/2005/8/layout/list1"/>
    <dgm:cxn modelId="{45DC22B6-EA05-3D4A-AB1A-2D10F76EEE54}" type="presOf" srcId="{F5DB9917-1EC0-4678-99D3-C47664D42651}" destId="{E24D5AE2-D25A-6444-9AD8-FB9247A377D3}" srcOrd="0" destOrd="0" presId="urn:microsoft.com/office/officeart/2005/8/layout/list1"/>
    <dgm:cxn modelId="{0A25B5EE-C08D-8044-9C8B-D7D9CB23F7B6}" type="presOf" srcId="{CC428947-D923-41AF-8FC6-25EAD46F8818}" destId="{7A34309D-2B3B-9C4B-A59C-65E220985CB7}" srcOrd="0" destOrd="0" presId="urn:microsoft.com/office/officeart/2005/8/layout/list1"/>
    <dgm:cxn modelId="{472536EF-B5D2-49B5-86CA-4EFE18175D37}" srcId="{CC428947-D923-41AF-8FC6-25EAD46F8818}" destId="{F5DB9917-1EC0-4678-99D3-C47664D42651}" srcOrd="1" destOrd="0" parTransId="{CF5AD7AC-1CAB-45CE-81B7-13EDE2043530}" sibTransId="{8B2D8612-C50E-4943-9380-4956725C76DE}"/>
    <dgm:cxn modelId="{2ED06F04-1D8F-BF48-AE1B-C9C9AAA1CBE7}" type="presParOf" srcId="{7A34309D-2B3B-9C4B-A59C-65E220985CB7}" destId="{9AA98FA1-B2D3-2542-BF17-05EFF1F8B8DD}" srcOrd="0" destOrd="0" presId="urn:microsoft.com/office/officeart/2005/8/layout/list1"/>
    <dgm:cxn modelId="{C8234262-7A74-4B44-B82E-F2159140051D}" type="presParOf" srcId="{9AA98FA1-B2D3-2542-BF17-05EFF1F8B8DD}" destId="{4C28C782-8A67-6246-896C-991B737BF011}" srcOrd="0" destOrd="0" presId="urn:microsoft.com/office/officeart/2005/8/layout/list1"/>
    <dgm:cxn modelId="{6C8A3352-7D32-8C4F-8783-BFC24D38E2D4}" type="presParOf" srcId="{9AA98FA1-B2D3-2542-BF17-05EFF1F8B8DD}" destId="{3F9212FB-3AF1-A74E-AFEF-E8B148CF01D8}" srcOrd="1" destOrd="0" presId="urn:microsoft.com/office/officeart/2005/8/layout/list1"/>
    <dgm:cxn modelId="{4AD09030-F314-584D-8F5E-03910A90DD08}" type="presParOf" srcId="{7A34309D-2B3B-9C4B-A59C-65E220985CB7}" destId="{9F06E4F6-4B65-D44A-95ED-837F1192B48E}" srcOrd="1" destOrd="0" presId="urn:microsoft.com/office/officeart/2005/8/layout/list1"/>
    <dgm:cxn modelId="{8ECB7040-25C0-3547-80E5-FBCC6F17D258}" type="presParOf" srcId="{7A34309D-2B3B-9C4B-A59C-65E220985CB7}" destId="{6CDCB204-70DE-8E49-A23D-0C5BD77D15AB}" srcOrd="2" destOrd="0" presId="urn:microsoft.com/office/officeart/2005/8/layout/list1"/>
    <dgm:cxn modelId="{CBD5E24E-EBB2-F543-94FA-C06526975B87}" type="presParOf" srcId="{7A34309D-2B3B-9C4B-A59C-65E220985CB7}" destId="{FD66E1A5-6BFE-114E-B3DD-460168530E81}" srcOrd="3" destOrd="0" presId="urn:microsoft.com/office/officeart/2005/8/layout/list1"/>
    <dgm:cxn modelId="{1D11E2C9-67EC-E941-B76C-C052F9AE8EBD}" type="presParOf" srcId="{7A34309D-2B3B-9C4B-A59C-65E220985CB7}" destId="{54778683-1E8F-274A-9477-F783C4C65147}" srcOrd="4" destOrd="0" presId="urn:microsoft.com/office/officeart/2005/8/layout/list1"/>
    <dgm:cxn modelId="{CDF27BE5-297A-3C4F-AAE7-0CC555261845}" type="presParOf" srcId="{54778683-1E8F-274A-9477-F783C4C65147}" destId="{E24D5AE2-D25A-6444-9AD8-FB9247A377D3}" srcOrd="0" destOrd="0" presId="urn:microsoft.com/office/officeart/2005/8/layout/list1"/>
    <dgm:cxn modelId="{8BB0BC25-AF55-D044-9716-FC49A377ABB9}" type="presParOf" srcId="{54778683-1E8F-274A-9477-F783C4C65147}" destId="{F22E0163-CB16-6B40-B8F5-4D80866664E4}" srcOrd="1" destOrd="0" presId="urn:microsoft.com/office/officeart/2005/8/layout/list1"/>
    <dgm:cxn modelId="{690871FB-1814-0741-A0CD-68742C7A5C1D}" type="presParOf" srcId="{7A34309D-2B3B-9C4B-A59C-65E220985CB7}" destId="{85A55AF4-0FAF-194F-B004-78653F9123F3}" srcOrd="5" destOrd="0" presId="urn:microsoft.com/office/officeart/2005/8/layout/list1"/>
    <dgm:cxn modelId="{369BCDBD-B022-DE4F-B1C7-D95952DCDF60}" type="presParOf" srcId="{7A34309D-2B3B-9C4B-A59C-65E220985CB7}" destId="{AE4BD2B7-3FEA-3A44-B5F7-651A6A98EF51}" srcOrd="6" destOrd="0" presId="urn:microsoft.com/office/officeart/2005/8/layout/list1"/>
    <dgm:cxn modelId="{CA5F4B29-2FC5-6844-BB9E-AA4E698E7024}" type="presParOf" srcId="{7A34309D-2B3B-9C4B-A59C-65E220985CB7}" destId="{671028BB-0732-9F47-8D95-2DFE5E9E32A6}" srcOrd="7" destOrd="0" presId="urn:microsoft.com/office/officeart/2005/8/layout/list1"/>
    <dgm:cxn modelId="{9BA95F38-4C44-E149-BD61-F192349865C8}" type="presParOf" srcId="{7A34309D-2B3B-9C4B-A59C-65E220985CB7}" destId="{905F045D-54F9-6544-8FE3-035C776B9DED}" srcOrd="8" destOrd="0" presId="urn:microsoft.com/office/officeart/2005/8/layout/list1"/>
    <dgm:cxn modelId="{132BAC93-A85A-864B-9601-D4BD5D196A51}" type="presParOf" srcId="{905F045D-54F9-6544-8FE3-035C776B9DED}" destId="{0CC84866-FB66-E24E-AF62-B2B92FF12932}" srcOrd="0" destOrd="0" presId="urn:microsoft.com/office/officeart/2005/8/layout/list1"/>
    <dgm:cxn modelId="{FEFEA430-CB26-5445-ACBB-31B8A1738257}" type="presParOf" srcId="{905F045D-54F9-6544-8FE3-035C776B9DED}" destId="{BAF6130D-6A0E-6840-A1B8-C26D376153AD}" srcOrd="1" destOrd="0" presId="urn:microsoft.com/office/officeart/2005/8/layout/list1"/>
    <dgm:cxn modelId="{5BD0FBAE-2E35-F14B-B8A1-7202560AAB83}" type="presParOf" srcId="{7A34309D-2B3B-9C4B-A59C-65E220985CB7}" destId="{D727590D-15FB-364B-BA8F-45EBF8DB5CD6}" srcOrd="9" destOrd="0" presId="urn:microsoft.com/office/officeart/2005/8/layout/list1"/>
    <dgm:cxn modelId="{30B8B92E-2402-514A-84EC-5F53AB9FB836}" type="presParOf" srcId="{7A34309D-2B3B-9C4B-A59C-65E220985CB7}" destId="{E034704E-CBF3-9E41-8C03-761ED71D1950}" srcOrd="10" destOrd="0" presId="urn:microsoft.com/office/officeart/2005/8/layout/list1"/>
    <dgm:cxn modelId="{DA56B610-DFC2-2747-AFFB-4296A739E9EC}" type="presParOf" srcId="{7A34309D-2B3B-9C4B-A59C-65E220985CB7}" destId="{3F826BC8-9559-A540-93B1-F23C6FE470D4}" srcOrd="11" destOrd="0" presId="urn:microsoft.com/office/officeart/2005/8/layout/list1"/>
    <dgm:cxn modelId="{455F6B10-4676-A149-A90D-F77D5FA8D9B0}" type="presParOf" srcId="{7A34309D-2B3B-9C4B-A59C-65E220985CB7}" destId="{96BF372B-3012-3847-AC3E-8B045FBFA9F0}" srcOrd="12" destOrd="0" presId="urn:microsoft.com/office/officeart/2005/8/layout/list1"/>
    <dgm:cxn modelId="{163D6FBA-B33A-694F-94B6-E43E2DF5CD97}" type="presParOf" srcId="{96BF372B-3012-3847-AC3E-8B045FBFA9F0}" destId="{A46E5AFE-F02A-E349-A0A6-5EC067B13B42}" srcOrd="0" destOrd="0" presId="urn:microsoft.com/office/officeart/2005/8/layout/list1"/>
    <dgm:cxn modelId="{5984F007-B337-4847-A322-4B08EEFC6C88}" type="presParOf" srcId="{96BF372B-3012-3847-AC3E-8B045FBFA9F0}" destId="{5E85FC36-6F38-5C43-BF1B-AC62C4B9E3C5}" srcOrd="1" destOrd="0" presId="urn:microsoft.com/office/officeart/2005/8/layout/list1"/>
    <dgm:cxn modelId="{F3AD3AC3-1BF5-2645-80CB-BA6ED5CF814A}" type="presParOf" srcId="{7A34309D-2B3B-9C4B-A59C-65E220985CB7}" destId="{B04DAACF-EC25-2548-8E75-02C1879556A7}" srcOrd="13" destOrd="0" presId="urn:microsoft.com/office/officeart/2005/8/layout/list1"/>
    <dgm:cxn modelId="{4FF00D87-DFA5-B24A-BFCF-DBD65344F100}" type="presParOf" srcId="{7A34309D-2B3B-9C4B-A59C-65E220985CB7}" destId="{C8DB3F63-C06F-4546-B5E2-65D74F09F4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6CF20-5DB9-7C48-B11A-31649392160B}">
      <dsp:nvSpPr>
        <dsp:cNvPr id="0" name=""/>
        <dsp:cNvSpPr/>
      </dsp:nvSpPr>
      <dsp:spPr>
        <a:xfrm>
          <a:off x="0" y="0"/>
          <a:ext cx="3341191" cy="37401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492" tIns="330200" rIns="260492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Many CNAs juggle multiple clients, hours, and different streams of income</a:t>
          </a:r>
        </a:p>
      </dsp:txBody>
      <dsp:txXfrm>
        <a:off x="0" y="1421257"/>
        <a:ext cx="3341191" cy="2244089"/>
      </dsp:txXfrm>
    </dsp:sp>
    <dsp:sp modelId="{583DE3FF-0425-6B49-BBC6-FD65F723ACD2}">
      <dsp:nvSpPr>
        <dsp:cNvPr id="0" name=""/>
        <dsp:cNvSpPr/>
      </dsp:nvSpPr>
      <dsp:spPr>
        <a:xfrm>
          <a:off x="1109573" y="374015"/>
          <a:ext cx="1122044" cy="11220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79" tIns="12700" rIns="8747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73893" y="538335"/>
        <a:ext cx="793404" cy="793404"/>
      </dsp:txXfrm>
    </dsp:sp>
    <dsp:sp modelId="{B2AD9C7C-A032-6F4B-9E5A-6A9BAAFB4B2B}">
      <dsp:nvSpPr>
        <dsp:cNvPr id="0" name=""/>
        <dsp:cNvSpPr/>
      </dsp:nvSpPr>
      <dsp:spPr>
        <a:xfrm>
          <a:off x="0" y="3740078"/>
          <a:ext cx="334119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E77EF-83F1-F249-A472-3365651E0B0C}">
      <dsp:nvSpPr>
        <dsp:cNvPr id="0" name=""/>
        <dsp:cNvSpPr/>
      </dsp:nvSpPr>
      <dsp:spPr>
        <a:xfrm>
          <a:off x="3675310" y="0"/>
          <a:ext cx="3341191" cy="37401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492" tIns="330200" rIns="260492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 unified platform for both job connection </a:t>
          </a:r>
          <a:r>
            <a:rPr lang="en-US" sz="2300" i="1" kern="1200" dirty="0"/>
            <a:t>and </a:t>
          </a:r>
          <a:r>
            <a:rPr lang="en-US" sz="2300" kern="1200" dirty="0"/>
            <a:t>financial management</a:t>
          </a:r>
        </a:p>
      </dsp:txBody>
      <dsp:txXfrm>
        <a:off x="3675310" y="1421257"/>
        <a:ext cx="3341191" cy="2244089"/>
      </dsp:txXfrm>
    </dsp:sp>
    <dsp:sp modelId="{F4C7001E-26FA-7C41-B3A2-D08218D86983}">
      <dsp:nvSpPr>
        <dsp:cNvPr id="0" name=""/>
        <dsp:cNvSpPr/>
      </dsp:nvSpPr>
      <dsp:spPr>
        <a:xfrm>
          <a:off x="4784883" y="374015"/>
          <a:ext cx="1122044" cy="11220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79" tIns="12700" rIns="8747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49203" y="538335"/>
        <a:ext cx="793404" cy="793404"/>
      </dsp:txXfrm>
    </dsp:sp>
    <dsp:sp modelId="{DCBA6973-2735-CF43-BB6B-7DE7B3C6AD52}">
      <dsp:nvSpPr>
        <dsp:cNvPr id="0" name=""/>
        <dsp:cNvSpPr/>
      </dsp:nvSpPr>
      <dsp:spPr>
        <a:xfrm>
          <a:off x="3675310" y="3740078"/>
          <a:ext cx="334119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8C87F-F992-E64F-84D1-9DE1224E1DBE}">
      <dsp:nvSpPr>
        <dsp:cNvPr id="0" name=""/>
        <dsp:cNvSpPr/>
      </dsp:nvSpPr>
      <dsp:spPr>
        <a:xfrm>
          <a:off x="7350620" y="0"/>
          <a:ext cx="3341191" cy="37401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492" tIns="330200" rIns="260492" bIns="330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Clients lack tools to compare CNA availability, pricing, and quality</a:t>
          </a:r>
        </a:p>
      </dsp:txBody>
      <dsp:txXfrm>
        <a:off x="7350620" y="1421257"/>
        <a:ext cx="3341191" cy="2244089"/>
      </dsp:txXfrm>
    </dsp:sp>
    <dsp:sp modelId="{DF7C70BE-4212-1B4D-9ED8-B508C214BC72}">
      <dsp:nvSpPr>
        <dsp:cNvPr id="0" name=""/>
        <dsp:cNvSpPr/>
      </dsp:nvSpPr>
      <dsp:spPr>
        <a:xfrm>
          <a:off x="8460193" y="374015"/>
          <a:ext cx="1122044" cy="11220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79" tIns="12700" rIns="8747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624513" y="538335"/>
        <a:ext cx="793404" cy="793404"/>
      </dsp:txXfrm>
    </dsp:sp>
    <dsp:sp modelId="{F926F56C-1841-4544-B209-65E023CB2960}">
      <dsp:nvSpPr>
        <dsp:cNvPr id="0" name=""/>
        <dsp:cNvSpPr/>
      </dsp:nvSpPr>
      <dsp:spPr>
        <a:xfrm>
          <a:off x="7350620" y="3740078"/>
          <a:ext cx="334119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68B6D-F518-4317-ABAF-EF63A4C0F1BE}">
      <dsp:nvSpPr>
        <dsp:cNvPr id="0" name=""/>
        <dsp:cNvSpPr/>
      </dsp:nvSpPr>
      <dsp:spPr>
        <a:xfrm>
          <a:off x="566633" y="90888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F52BB-26AD-4FFE-A1FE-60CCAADD6B70}">
      <dsp:nvSpPr>
        <dsp:cNvPr id="0" name=""/>
        <dsp:cNvSpPr/>
      </dsp:nvSpPr>
      <dsp:spPr>
        <a:xfrm>
          <a:off x="800633" y="114288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BB3B2-27AF-449A-BF3D-3C6EC38A9357}">
      <dsp:nvSpPr>
        <dsp:cNvPr id="0" name=""/>
        <dsp:cNvSpPr/>
      </dsp:nvSpPr>
      <dsp:spPr>
        <a:xfrm>
          <a:off x="215633" y="2348887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CNA listings with rates, availability, experience, and location</a:t>
          </a:r>
        </a:p>
      </dsp:txBody>
      <dsp:txXfrm>
        <a:off x="215633" y="2348887"/>
        <a:ext cx="1800000" cy="810000"/>
      </dsp:txXfrm>
    </dsp:sp>
    <dsp:sp modelId="{F067157A-64ED-411C-9FF2-9041342BAD8C}">
      <dsp:nvSpPr>
        <dsp:cNvPr id="0" name=""/>
        <dsp:cNvSpPr/>
      </dsp:nvSpPr>
      <dsp:spPr>
        <a:xfrm>
          <a:off x="2681633" y="90888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4C647-13B9-4AEB-BFFA-31843C8BE900}">
      <dsp:nvSpPr>
        <dsp:cNvPr id="0" name=""/>
        <dsp:cNvSpPr/>
      </dsp:nvSpPr>
      <dsp:spPr>
        <a:xfrm>
          <a:off x="2915633" y="114288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92EAB-A83B-4FE2-BD9C-447BFABD6651}">
      <dsp:nvSpPr>
        <dsp:cNvPr id="0" name=""/>
        <dsp:cNvSpPr/>
      </dsp:nvSpPr>
      <dsp:spPr>
        <a:xfrm>
          <a:off x="2330633" y="2348887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Service request form + internal notifications</a:t>
          </a:r>
        </a:p>
      </dsp:txBody>
      <dsp:txXfrm>
        <a:off x="2330633" y="2348887"/>
        <a:ext cx="1800000" cy="810000"/>
      </dsp:txXfrm>
    </dsp:sp>
    <dsp:sp modelId="{F0B88BBA-5921-4206-A636-987B186F6DD0}">
      <dsp:nvSpPr>
        <dsp:cNvPr id="0" name=""/>
        <dsp:cNvSpPr/>
      </dsp:nvSpPr>
      <dsp:spPr>
        <a:xfrm>
          <a:off x="4796633" y="90888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E84F0-D2F0-478D-9B67-70BA8AC9309D}">
      <dsp:nvSpPr>
        <dsp:cNvPr id="0" name=""/>
        <dsp:cNvSpPr/>
      </dsp:nvSpPr>
      <dsp:spPr>
        <a:xfrm>
          <a:off x="5030633" y="114288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A4380-877E-4F0B-8135-C000FDF9E871}">
      <dsp:nvSpPr>
        <dsp:cNvPr id="0" name=""/>
        <dsp:cNvSpPr/>
      </dsp:nvSpPr>
      <dsp:spPr>
        <a:xfrm>
          <a:off x="4445633" y="2348887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Financial dashboard and income forecasts</a:t>
          </a:r>
        </a:p>
      </dsp:txBody>
      <dsp:txXfrm>
        <a:off x="4445633" y="2348887"/>
        <a:ext cx="1800000" cy="810000"/>
      </dsp:txXfrm>
    </dsp:sp>
    <dsp:sp modelId="{4CDD4F04-F8B0-41F3-840F-368E2BB6C42B}">
      <dsp:nvSpPr>
        <dsp:cNvPr id="0" name=""/>
        <dsp:cNvSpPr/>
      </dsp:nvSpPr>
      <dsp:spPr>
        <a:xfrm>
          <a:off x="6911633" y="90888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8930C-6B5E-41EC-B1A4-510EFE813EA3}">
      <dsp:nvSpPr>
        <dsp:cNvPr id="0" name=""/>
        <dsp:cNvSpPr/>
      </dsp:nvSpPr>
      <dsp:spPr>
        <a:xfrm>
          <a:off x="7145633" y="114288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7FF24-D754-492C-8C12-6ED5FFB01925}">
      <dsp:nvSpPr>
        <dsp:cNvPr id="0" name=""/>
        <dsp:cNvSpPr/>
      </dsp:nvSpPr>
      <dsp:spPr>
        <a:xfrm>
          <a:off x="6560633" y="2348887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Login and registration features that supports role-based dashboards</a:t>
          </a:r>
        </a:p>
      </dsp:txBody>
      <dsp:txXfrm>
        <a:off x="6560633" y="2348887"/>
        <a:ext cx="1800000" cy="810000"/>
      </dsp:txXfrm>
    </dsp:sp>
    <dsp:sp modelId="{5AE39B21-5DB0-4EEB-8376-CAE9FC00D103}">
      <dsp:nvSpPr>
        <dsp:cNvPr id="0" name=""/>
        <dsp:cNvSpPr/>
      </dsp:nvSpPr>
      <dsp:spPr>
        <a:xfrm>
          <a:off x="9026633" y="90888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197D7-B6A0-4C51-A7F9-9885F3E27DF1}">
      <dsp:nvSpPr>
        <dsp:cNvPr id="0" name=""/>
        <dsp:cNvSpPr/>
      </dsp:nvSpPr>
      <dsp:spPr>
        <a:xfrm>
          <a:off x="9260633" y="114288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0592A-5700-4200-96BA-112F625EB258}">
      <dsp:nvSpPr>
        <dsp:cNvPr id="0" name=""/>
        <dsp:cNvSpPr/>
      </dsp:nvSpPr>
      <dsp:spPr>
        <a:xfrm>
          <a:off x="8675633" y="2348887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Review and rating system</a:t>
          </a:r>
        </a:p>
      </dsp:txBody>
      <dsp:txXfrm>
        <a:off x="8675633" y="2348887"/>
        <a:ext cx="1800000" cy="8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1B8B8-683F-BE4C-A56F-103A5F9FBC76}">
      <dsp:nvSpPr>
        <dsp:cNvPr id="0" name=""/>
        <dsp:cNvSpPr/>
      </dsp:nvSpPr>
      <dsp:spPr>
        <a:xfrm>
          <a:off x="3261631" y="1350140"/>
          <a:ext cx="719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963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2694" y="1392108"/>
        <a:ext cx="37511" cy="7502"/>
      </dsp:txXfrm>
    </dsp:sp>
    <dsp:sp modelId="{7E263350-E805-1143-9CA2-C5CC82B095F9}">
      <dsp:nvSpPr>
        <dsp:cNvPr id="0" name=""/>
        <dsp:cNvSpPr/>
      </dsp:nvSpPr>
      <dsp:spPr>
        <a:xfrm>
          <a:off x="1527" y="417289"/>
          <a:ext cx="3261903" cy="19571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36" tIns="167776" rIns="159836" bIns="16777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 Systems (SS)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Django web framework, custom user model</a:t>
          </a:r>
        </a:p>
      </dsp:txBody>
      <dsp:txXfrm>
        <a:off x="1527" y="417289"/>
        <a:ext cx="3261903" cy="1957141"/>
      </dsp:txXfrm>
    </dsp:sp>
    <dsp:sp modelId="{2465FE3A-91F7-1F45-9FF4-C49E8519E4F5}">
      <dsp:nvSpPr>
        <dsp:cNvPr id="0" name=""/>
        <dsp:cNvSpPr/>
      </dsp:nvSpPr>
      <dsp:spPr>
        <a:xfrm>
          <a:off x="1632479" y="2372631"/>
          <a:ext cx="4012140" cy="719637"/>
        </a:xfrm>
        <a:custGeom>
          <a:avLst/>
          <a:gdLst/>
          <a:ahLst/>
          <a:cxnLst/>
          <a:rect l="0" t="0" r="0" b="0"/>
          <a:pathLst>
            <a:path>
              <a:moveTo>
                <a:pt x="4012140" y="0"/>
              </a:moveTo>
              <a:lnTo>
                <a:pt x="4012140" y="376918"/>
              </a:lnTo>
              <a:lnTo>
                <a:pt x="0" y="376918"/>
              </a:lnTo>
              <a:lnTo>
                <a:pt x="0" y="719637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6507" y="2728698"/>
        <a:ext cx="204084" cy="7502"/>
      </dsp:txXfrm>
    </dsp:sp>
    <dsp:sp modelId="{D1537348-D38E-E147-8984-0A475F040CA4}">
      <dsp:nvSpPr>
        <dsp:cNvPr id="0" name=""/>
        <dsp:cNvSpPr/>
      </dsp:nvSpPr>
      <dsp:spPr>
        <a:xfrm>
          <a:off x="4013668" y="417289"/>
          <a:ext cx="3261903" cy="19571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36" tIns="167776" rIns="159836" bIns="16777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Analytics (BA)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Forecasting based on job data</a:t>
          </a:r>
        </a:p>
      </dsp:txBody>
      <dsp:txXfrm>
        <a:off x="4013668" y="417289"/>
        <a:ext cx="3261903" cy="1957141"/>
      </dsp:txXfrm>
    </dsp:sp>
    <dsp:sp modelId="{B850A60F-F34C-574D-A295-93DC5BC589DB}">
      <dsp:nvSpPr>
        <dsp:cNvPr id="0" name=""/>
        <dsp:cNvSpPr/>
      </dsp:nvSpPr>
      <dsp:spPr>
        <a:xfrm>
          <a:off x="1527" y="3124668"/>
          <a:ext cx="3261903" cy="19571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36" tIns="167776" rIns="159836" bIns="16777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Management (DM)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Secure user authentication, data persistence, and filtering logic</a:t>
          </a:r>
        </a:p>
      </dsp:txBody>
      <dsp:txXfrm>
        <a:off x="1527" y="3124668"/>
        <a:ext cx="3261903" cy="1957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CB204-70DE-8E49-A23D-0C5BD77D15AB}">
      <dsp:nvSpPr>
        <dsp:cNvPr id="0" name=""/>
        <dsp:cNvSpPr/>
      </dsp:nvSpPr>
      <dsp:spPr>
        <a:xfrm>
          <a:off x="0" y="507300"/>
          <a:ext cx="56769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212FB-3AF1-A74E-AFEF-E8B148CF01D8}">
      <dsp:nvSpPr>
        <dsp:cNvPr id="0" name=""/>
        <dsp:cNvSpPr/>
      </dsp:nvSpPr>
      <dsp:spPr>
        <a:xfrm>
          <a:off x="283845" y="64500"/>
          <a:ext cx="397383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In-app messaging/chat</a:t>
          </a:r>
        </a:p>
      </dsp:txBody>
      <dsp:txXfrm>
        <a:off x="327076" y="107731"/>
        <a:ext cx="3887368" cy="799138"/>
      </dsp:txXfrm>
    </dsp:sp>
    <dsp:sp modelId="{AE4BD2B7-3FEA-3A44-B5F7-651A6A98EF51}">
      <dsp:nvSpPr>
        <dsp:cNvPr id="0" name=""/>
        <dsp:cNvSpPr/>
      </dsp:nvSpPr>
      <dsp:spPr>
        <a:xfrm>
          <a:off x="0" y="1868100"/>
          <a:ext cx="56769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E0163-CB16-6B40-B8F5-4D80866664E4}">
      <dsp:nvSpPr>
        <dsp:cNvPr id="0" name=""/>
        <dsp:cNvSpPr/>
      </dsp:nvSpPr>
      <dsp:spPr>
        <a:xfrm>
          <a:off x="283845" y="1425300"/>
          <a:ext cx="397383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Calendar integration</a:t>
          </a:r>
        </a:p>
      </dsp:txBody>
      <dsp:txXfrm>
        <a:off x="327076" y="1468531"/>
        <a:ext cx="3887368" cy="799138"/>
      </dsp:txXfrm>
    </dsp:sp>
    <dsp:sp modelId="{E034704E-CBF3-9E41-8C03-761ED71D1950}">
      <dsp:nvSpPr>
        <dsp:cNvPr id="0" name=""/>
        <dsp:cNvSpPr/>
      </dsp:nvSpPr>
      <dsp:spPr>
        <a:xfrm>
          <a:off x="0" y="3228900"/>
          <a:ext cx="56769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6130D-6A0E-6840-A1B8-C26D376153AD}">
      <dsp:nvSpPr>
        <dsp:cNvPr id="0" name=""/>
        <dsp:cNvSpPr/>
      </dsp:nvSpPr>
      <dsp:spPr>
        <a:xfrm>
          <a:off x="283845" y="2786100"/>
          <a:ext cx="3973830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CNA verification</a:t>
          </a:r>
        </a:p>
      </dsp:txBody>
      <dsp:txXfrm>
        <a:off x="327076" y="2829331"/>
        <a:ext cx="3887368" cy="799138"/>
      </dsp:txXfrm>
    </dsp:sp>
    <dsp:sp modelId="{C8DB3F63-C06F-4546-B5E2-65D74F09F426}">
      <dsp:nvSpPr>
        <dsp:cNvPr id="0" name=""/>
        <dsp:cNvSpPr/>
      </dsp:nvSpPr>
      <dsp:spPr>
        <a:xfrm>
          <a:off x="0" y="4589700"/>
          <a:ext cx="56769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5FC36-6F38-5C43-BF1B-AC62C4B9E3C5}">
      <dsp:nvSpPr>
        <dsp:cNvPr id="0" name=""/>
        <dsp:cNvSpPr/>
      </dsp:nvSpPr>
      <dsp:spPr>
        <a:xfrm>
          <a:off x="283845" y="4146900"/>
          <a:ext cx="3973830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Stripe integration for secure payments</a:t>
          </a:r>
        </a:p>
      </dsp:txBody>
      <dsp:txXfrm>
        <a:off x="327076" y="4190131"/>
        <a:ext cx="388736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1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C377D-F6AA-F93C-FB02-A1FCE40D8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8900" i="1" dirty="0"/>
              <a:t>Linkella</a:t>
            </a:r>
            <a:br>
              <a:rPr lang="en-US" sz="4600" dirty="0"/>
            </a:br>
            <a:r>
              <a:rPr lang="en-US" sz="4600" dirty="0"/>
              <a:t>A CNA marketplace &amp; Financial Management Platform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32F0C-F3D0-97F0-05E4-A747B6984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Name: Aubrey Skinner</a:t>
            </a:r>
          </a:p>
          <a:p>
            <a:pPr>
              <a:lnSpc>
                <a:spcPct val="100000"/>
              </a:lnSpc>
            </a:pPr>
            <a:r>
              <a:rPr lang="en-US" dirty="0"/>
              <a:t>Course: CIDM 6395 – Capstone</a:t>
            </a:r>
          </a:p>
          <a:p>
            <a:pPr>
              <a:lnSpc>
                <a:spcPct val="100000"/>
              </a:lnSpc>
            </a:pPr>
            <a:r>
              <a:rPr lang="en-US" dirty="0"/>
              <a:t>Data: 29 April 2025</a:t>
            </a:r>
          </a:p>
        </p:txBody>
      </p:sp>
      <p:pic>
        <p:nvPicPr>
          <p:cNvPr id="4" name="Picture 3" descr="Desk with stethoscope and computer keyboard">
            <a:extLst>
              <a:ext uri="{FF2B5EF4-FFF2-40B4-BE49-F238E27FC236}">
                <a16:creationId xmlns:a16="http://schemas.microsoft.com/office/drawing/2014/main" id="{3020C714-2102-053A-7917-1E4C490E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78" r="-855"/>
          <a:stretch/>
        </p:blipFill>
        <p:spPr>
          <a:xfrm>
            <a:off x="0" y="11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013E4-DB1A-4F45-68DC-A6724FAB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238F0F-9B4A-2309-A9F9-69939A761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755902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09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2E7B1-D36B-55DC-A635-0056DA0F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 dirty="0"/>
              <a:t>The 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4EDA-6BB5-3F43-3719-F98E39A2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 web platform where: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CNAs create listings to advertise themselves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Clients browse listings and filter CNAs based on personal needs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CNAs manage income and can view job forecasts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246863C-2F52-8116-C486-9540B89A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80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38F2-CC6A-BC48-D0A9-D34556DC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3CB610-BC07-6F02-A68A-FA83C8283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5345"/>
              </p:ext>
            </p:extLst>
          </p:nvPr>
        </p:nvGraphicFramePr>
        <p:xfrm>
          <a:off x="700635" y="1894114"/>
          <a:ext cx="10691266" cy="406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9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3CEA-2404-C0D7-67D9-448B28E0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Curricular integration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401728-14C0-BA84-005B-A81E9A83F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772933"/>
              </p:ext>
            </p:extLst>
          </p:nvPr>
        </p:nvGraphicFramePr>
        <p:xfrm>
          <a:off x="4114800" y="723900"/>
          <a:ext cx="7277100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3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DB57-DB41-3448-E9FB-57BCBF5B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A716A941-5F59-88F0-11F1-2285716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06" r="21715" b="1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DDC-C10D-F20D-186B-DE524823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1" y="1692947"/>
            <a:ext cx="6627924" cy="37398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Models: </a:t>
            </a:r>
            <a:r>
              <a:rPr lang="en-US" sz="1600" dirty="0"/>
              <a:t>Define the structure for Users, CNA Listings, Job Summaries, Reviews, and Notifications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Views: </a:t>
            </a:r>
            <a:r>
              <a:rPr lang="en-US" sz="1600" dirty="0"/>
              <a:t>Handle logic for listing CNAs, submitting forms, creating notifications, and calculating forecasts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Templates: </a:t>
            </a:r>
            <a:r>
              <a:rPr lang="en-US" sz="1600" dirty="0"/>
              <a:t>Use HTML and Django templating to dynamically display data to the user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SQLite  Database: </a:t>
            </a:r>
            <a:r>
              <a:rPr lang="en-US" sz="1600" dirty="0"/>
              <a:t>Stores user accounts with custom roles (CNA or Client), listings and review data, job summaries/ forecast input, and internal notification logs.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User Input Forms: </a:t>
            </a:r>
            <a:r>
              <a:rPr lang="en-US" sz="1600" dirty="0"/>
              <a:t>Service Request Form, CNA Listing Form, Weekly Job Summary, Review Form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Internal Notification System: </a:t>
            </a:r>
            <a:r>
              <a:rPr lang="en-US" sz="1600" dirty="0"/>
              <a:t>Powered by a notification model that triggers when a client submits a service request, or a CNA receives a new job interest. It includes a message text, timestamp, and is_read field. </a:t>
            </a:r>
            <a:endParaRPr lang="en-US" sz="16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6EB09-0220-C541-FF1B-1FA0B12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Future enhancements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A533C5-5241-851A-F821-305211957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92488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43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41973-6724-31FC-2451-36CC7369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3218"/>
            <a:ext cx="10691265" cy="137103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85F9A7-9B64-0715-FF79-681AE60B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9" y="2293126"/>
            <a:ext cx="10687812" cy="3926699"/>
          </a:xfrm>
        </p:spPr>
        <p:txBody>
          <a:bodyPr>
            <a:normAutofit/>
          </a:bodyPr>
          <a:lstStyle/>
          <a:p>
            <a:r>
              <a:rPr lang="en-US" sz="2400" dirty="0"/>
              <a:t>Linkella </a:t>
            </a:r>
            <a:r>
              <a:rPr lang="en-US" sz="2400" b="1" dirty="0"/>
              <a:t>bridges</a:t>
            </a:r>
            <a:r>
              <a:rPr lang="en-US" sz="2400" dirty="0"/>
              <a:t> tech and business for CNAs</a:t>
            </a:r>
          </a:p>
          <a:p>
            <a:r>
              <a:rPr lang="en-US" sz="2400" dirty="0"/>
              <a:t>Demonstrates synthesis of MS-CISBA curriculum</a:t>
            </a:r>
          </a:p>
          <a:p>
            <a:r>
              <a:rPr lang="en-US" sz="2400" b="1" dirty="0"/>
              <a:t>Empowers</a:t>
            </a:r>
            <a:r>
              <a:rPr lang="en-US" sz="2400" dirty="0"/>
              <a:t> CNAs to manage their careers, income, and client relationships</a:t>
            </a:r>
          </a:p>
          <a:p>
            <a:r>
              <a:rPr lang="en-US" sz="2400" dirty="0"/>
              <a:t>Fills a real industry gap by combining </a:t>
            </a:r>
            <a:r>
              <a:rPr lang="en-US" sz="2400" b="1" dirty="0"/>
              <a:t>marketplace convenience </a:t>
            </a:r>
            <a:r>
              <a:rPr lang="en-US" sz="2400" dirty="0"/>
              <a:t>with </a:t>
            </a:r>
            <a:r>
              <a:rPr lang="en-US" sz="2400" b="1" dirty="0"/>
              <a:t>financial planning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1570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367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Univers Condensed</vt:lpstr>
      <vt:lpstr>Wingdings</vt:lpstr>
      <vt:lpstr>ChronicleVTI</vt:lpstr>
      <vt:lpstr>Linkella A CNA marketplace &amp; Financial Management Platform </vt:lpstr>
      <vt:lpstr>The Problem</vt:lpstr>
      <vt:lpstr>The solution</vt:lpstr>
      <vt:lpstr>Key features</vt:lpstr>
      <vt:lpstr>Curricular integration</vt:lpstr>
      <vt:lpstr>Architecture overview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Aubrey Skinner</dc:creator>
  <cp:lastModifiedBy>Aubrey Skinner</cp:lastModifiedBy>
  <cp:revision>1</cp:revision>
  <dcterms:created xsi:type="dcterms:W3CDTF">2025-04-29T21:55:58Z</dcterms:created>
  <dcterms:modified xsi:type="dcterms:W3CDTF">2025-04-29T22:27:20Z</dcterms:modified>
</cp:coreProperties>
</file>