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>
        <p:scale>
          <a:sx n="81" d="100"/>
          <a:sy n="81" d="100"/>
        </p:scale>
        <p:origin x="227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A44-2CB5-4044-B24F-F5D79F641799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CBC5-8435-444C-8985-810356C7A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37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A44-2CB5-4044-B24F-F5D79F641799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CBC5-8435-444C-8985-810356C7A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48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A44-2CB5-4044-B24F-F5D79F641799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CBC5-8435-444C-8985-810356C7A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29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A44-2CB5-4044-B24F-F5D79F641799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CBC5-8435-444C-8985-810356C7A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6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A44-2CB5-4044-B24F-F5D79F641799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CBC5-8435-444C-8985-810356C7A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61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A44-2CB5-4044-B24F-F5D79F641799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CBC5-8435-444C-8985-810356C7A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84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A44-2CB5-4044-B24F-F5D79F641799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CBC5-8435-444C-8985-810356C7A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74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A44-2CB5-4044-B24F-F5D79F641799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CBC5-8435-444C-8985-810356C7A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44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A44-2CB5-4044-B24F-F5D79F641799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CBC5-8435-444C-8985-810356C7A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A44-2CB5-4044-B24F-F5D79F641799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CBC5-8435-444C-8985-810356C7A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90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A44-2CB5-4044-B24F-F5D79F641799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CBC5-8435-444C-8985-810356C7A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0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58A44-2CB5-4044-B24F-F5D79F641799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7CBC5-8435-444C-8985-810356C7A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37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1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E28FBC-279E-45FE-8415-E7AC4822B27B}"/>
              </a:ext>
            </a:extLst>
          </p:cNvPr>
          <p:cNvSpPr txBox="1"/>
          <p:nvPr/>
        </p:nvSpPr>
        <p:spPr>
          <a:xfrm>
            <a:off x="2167857" y="301612"/>
            <a:ext cx="3223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Adobe Hebrew" panose="02040503050201020203" pitchFamily="18" charset="-79"/>
                <a:ea typeface="제주고딕" panose="02000300000000000000" pitchFamily="2" charset="-127"/>
                <a:cs typeface="Adobe Hebrew" panose="02040503050201020203" pitchFamily="18" charset="-79"/>
              </a:rPr>
              <a:t>Term Project Proposal</a:t>
            </a:r>
            <a:endParaRPr lang="ko-KR" altLang="en-US" sz="2400" b="1" dirty="0">
              <a:latin typeface="Adobe Hebrew" panose="02040503050201020203" pitchFamily="18" charset="-79"/>
              <a:ea typeface="제주고딕" panose="02000300000000000000" pitchFamily="2" charset="-127"/>
              <a:cs typeface="Adobe Hebrew" panose="02040503050201020203" pitchFamily="18" charset="-79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241380-8DF0-466E-BDD0-908899DDA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5" b="21560"/>
          <a:stretch/>
        </p:blipFill>
        <p:spPr>
          <a:xfrm>
            <a:off x="804703" y="1001007"/>
            <a:ext cx="2182762" cy="20177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0F3CF1-4079-44FB-9767-F3DCEBD2CEF7}"/>
              </a:ext>
            </a:extLst>
          </p:cNvPr>
          <p:cNvSpPr txBox="1"/>
          <p:nvPr/>
        </p:nvSpPr>
        <p:spPr>
          <a:xfrm>
            <a:off x="3479228" y="1256851"/>
            <a:ext cx="2993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2015110019 </a:t>
            </a:r>
            <a:r>
              <a:rPr lang="ko-KR" altLang="en-US" sz="1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김민지</a:t>
            </a:r>
            <a:endParaRPr lang="en-US" altLang="ko-KR" sz="14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F8793D-E24F-4EA7-BF94-218431BD36D4}"/>
              </a:ext>
            </a:extLst>
          </p:cNvPr>
          <p:cNvSpPr/>
          <p:nvPr/>
        </p:nvSpPr>
        <p:spPr>
          <a:xfrm>
            <a:off x="5356487" y="1256851"/>
            <a:ext cx="1717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2018182058 </a:t>
            </a:r>
            <a:r>
              <a:rPr lang="ko-KR" altLang="en-US" sz="1400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박주언</a:t>
            </a:r>
            <a:endParaRPr lang="ko-KR" altLang="en-US" sz="14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EB84F-F2CE-4FAE-808B-8B5F7990B002}"/>
              </a:ext>
            </a:extLst>
          </p:cNvPr>
          <p:cNvSpPr txBox="1"/>
          <p:nvPr/>
        </p:nvSpPr>
        <p:spPr>
          <a:xfrm flipH="1">
            <a:off x="4059493" y="1985801"/>
            <a:ext cx="4254562" cy="77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선택한 프로젝트 </a:t>
            </a:r>
            <a:endParaRPr lang="en-US" altLang="ko-KR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  Chess </a:t>
            </a:r>
            <a:r>
              <a:rPr lang="ko-KR" altLang="en-US" sz="2000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구현하기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5FDEB0-CA86-41F2-A5BD-FD231F11B17B}"/>
              </a:ext>
            </a:extLst>
          </p:cNvPr>
          <p:cNvSpPr txBox="1"/>
          <p:nvPr/>
        </p:nvSpPr>
        <p:spPr>
          <a:xfrm>
            <a:off x="458072" y="3474194"/>
            <a:ext cx="2182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추가할 기능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A8BCA2-9BEF-4B50-9E18-1D74B87F2A7B}"/>
              </a:ext>
            </a:extLst>
          </p:cNvPr>
          <p:cNvSpPr/>
          <p:nvPr/>
        </p:nvSpPr>
        <p:spPr>
          <a:xfrm>
            <a:off x="555922" y="3973320"/>
            <a:ext cx="68290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Stalemate, Promotion, Castling, </a:t>
            </a:r>
            <a:r>
              <a:rPr lang="en-US" altLang="ko-KR" sz="1200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EnPassant</a:t>
            </a:r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en-US" altLang="ko-KR" sz="1200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CountdownTimer</a:t>
            </a:r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, Reverse Board, </a:t>
            </a:r>
            <a:r>
              <a:rPr lang="ko-KR" altLang="en-US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실행파일 만들기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B8E979-CBCF-466D-B388-9F92852B56B2}"/>
              </a:ext>
            </a:extLst>
          </p:cNvPr>
          <p:cNvSpPr txBox="1"/>
          <p:nvPr/>
        </p:nvSpPr>
        <p:spPr>
          <a:xfrm>
            <a:off x="458072" y="5698318"/>
            <a:ext cx="2182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역할 분담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69BA4E-AC13-4317-942D-38D0E226A765}"/>
              </a:ext>
            </a:extLst>
          </p:cNvPr>
          <p:cNvSpPr/>
          <p:nvPr/>
        </p:nvSpPr>
        <p:spPr>
          <a:xfrm>
            <a:off x="532681" y="6033542"/>
            <a:ext cx="69189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역할 분담</a:t>
            </a:r>
            <a:endParaRPr lang="en-US" altLang="ko-KR" sz="14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r>
              <a:rPr lang="en-US" altLang="ko-KR" sz="1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  </a:t>
            </a:r>
            <a:endParaRPr lang="en-US" altLang="ko-KR" sz="12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endParaRPr lang="en-US" altLang="ko-KR" sz="12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endParaRPr lang="en-US" altLang="ko-KR" sz="12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65E8D5-F2D3-4EE2-8352-39CC413D296B}"/>
              </a:ext>
            </a:extLst>
          </p:cNvPr>
          <p:cNvSpPr/>
          <p:nvPr/>
        </p:nvSpPr>
        <p:spPr>
          <a:xfrm>
            <a:off x="555922" y="4309090"/>
            <a:ext cx="65570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* </a:t>
            </a:r>
            <a:r>
              <a:rPr lang="ko-KR" altLang="en-US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실행파일로 만들기 </a:t>
            </a:r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 </a:t>
            </a:r>
            <a:r>
              <a:rPr lang="ko-KR" altLang="en-US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조교님께서 과제 </a:t>
            </a:r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specification</a:t>
            </a:r>
            <a:r>
              <a:rPr lang="ko-KR" altLang="en-US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 </a:t>
            </a:r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java</a:t>
            </a:r>
            <a:r>
              <a:rPr lang="ko-KR" altLang="en-US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파일을 </a:t>
            </a:r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exe, jar </a:t>
            </a:r>
            <a:r>
              <a:rPr lang="ko-KR" altLang="en-US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등의 실행파일로 만들어보는 것도 재밌을 것 같다고 </a:t>
            </a:r>
            <a:r>
              <a:rPr lang="ko-KR" altLang="en-US" sz="1200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써두셔서</a:t>
            </a:r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ko-KR" altLang="en-US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이번 과제가 단순히 </a:t>
            </a:r>
            <a:r>
              <a:rPr lang="en-US" altLang="ko-KR" sz="1200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cmd</a:t>
            </a:r>
            <a:r>
              <a:rPr lang="ko-KR" altLang="en-US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창에서 결과를 프린트 하는 정도의 프로젝트가 아니라 실제로 </a:t>
            </a:r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GUI</a:t>
            </a:r>
            <a:r>
              <a:rPr lang="ko-KR" altLang="en-US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를 활용한 게임을 만드는 것인 만큼 사람들이 즐길 수 있는 실행파일로 만들면 의미가 있을 것 같아서 이 기능도 추가하기로 하였습니다</a:t>
            </a:r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 </a:t>
            </a:r>
            <a:r>
              <a:rPr lang="ko-KR" altLang="en-US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자바를 다른 형식의 </a:t>
            </a:r>
            <a:r>
              <a:rPr lang="ko-KR" altLang="en-US" sz="1200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파일르</a:t>
            </a:r>
            <a:r>
              <a:rPr lang="ko-KR" altLang="en-US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export </a:t>
            </a:r>
            <a:r>
              <a:rPr lang="ko-KR" altLang="en-US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할 수 있다는 사실을 처음 알았고</a:t>
            </a:r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ko-KR" altLang="en-US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실제로 해보는 것도 처음이라 의미가 있을 것 같습니다</a:t>
            </a:r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  <a:endParaRPr lang="ko-KR" altLang="en-US" sz="12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74FA11-8FAE-4562-A5DF-8AE3207F6C66}"/>
              </a:ext>
            </a:extLst>
          </p:cNvPr>
          <p:cNvSpPr/>
          <p:nvPr/>
        </p:nvSpPr>
        <p:spPr>
          <a:xfrm>
            <a:off x="532681" y="8534274"/>
            <a:ext cx="65613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Git-hub</a:t>
            </a:r>
            <a:r>
              <a:rPr lang="ko-KR" altLang="en-US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 지속적으로 각자 작업한 것을 올려서</a:t>
            </a:r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ko-KR" altLang="en-US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수정 내용을 확인 하고</a:t>
            </a:r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ko-KR" altLang="en-US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더 나은 방향으로 프로젝트를 발전 시킬 것입니다</a:t>
            </a:r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 </a:t>
            </a:r>
            <a:r>
              <a:rPr lang="ko-KR" altLang="en-US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거의 매일 함께 프로그래밍 공부를 같이 하기 때문에 함께 </a:t>
            </a:r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ko-KR" altLang="en-US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공부를 할 때에는 오프라인으로</a:t>
            </a:r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ko-KR" altLang="en-US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소통하면서 코드를 수정하고</a:t>
            </a:r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ko-KR" altLang="en-US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원격으로는 </a:t>
            </a:r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Git</a:t>
            </a:r>
            <a:r>
              <a:rPr lang="ko-KR" altLang="en-US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을 사용하여 </a:t>
            </a:r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ko-KR" altLang="en-US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버전관리를 통해 손 쉽게 협업을 할 수 있을 것 같습니다</a:t>
            </a:r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 </a:t>
            </a:r>
            <a:r>
              <a:rPr lang="ko-KR" altLang="en-US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주어진 스켈레톤 코드를 이해하는 것 부터 쉽지 않기 때문에</a:t>
            </a:r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ko-KR" altLang="en-US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함께 코드를 분석해 본 뒤</a:t>
            </a:r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ko-KR" altLang="en-US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각자 맡은 부분에 대해 어떻게 구현을 해야 할 지 자료조사 및 공부를 통해 수도코드를 짜볼 것입니다</a:t>
            </a:r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 </a:t>
            </a:r>
            <a:r>
              <a:rPr lang="ko-KR" altLang="en-US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수도 코드를 보고 서로 더 괜찮은 알고리즘은 없는지 등 방향성에 대해 상의해 본 다음</a:t>
            </a:r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ko-KR" altLang="en-US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코드를 작성할 것입니다</a:t>
            </a:r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 </a:t>
            </a:r>
            <a:r>
              <a:rPr lang="ko-KR" altLang="en-US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역할은 분담해 두었지만 팀 프로젝트 인 만큼</a:t>
            </a:r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ko-KR" altLang="en-US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머리를 맞대 함께 디버깅을 하고</a:t>
            </a:r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ko-KR" altLang="en-US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프로그래밍할 것입니다</a:t>
            </a:r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702526-E150-47F9-AE89-F35EB9AC7FB8}"/>
              </a:ext>
            </a:extLst>
          </p:cNvPr>
          <p:cNvSpPr/>
          <p:nvPr/>
        </p:nvSpPr>
        <p:spPr>
          <a:xfrm>
            <a:off x="532681" y="8151081"/>
            <a:ext cx="1544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Git </a:t>
            </a:r>
            <a:r>
              <a:rPr lang="ko-KR" altLang="en-US" sz="1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을 이용한 협업</a:t>
            </a:r>
            <a:endParaRPr lang="en-US" altLang="ko-KR" sz="14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B26B9D3-81E0-4999-A139-88212725116B}"/>
              </a:ext>
            </a:extLst>
          </p:cNvPr>
          <p:cNvSpPr/>
          <p:nvPr/>
        </p:nvSpPr>
        <p:spPr>
          <a:xfrm>
            <a:off x="532681" y="6466601"/>
            <a:ext cx="3060279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김민지 </a:t>
            </a:r>
            <a:endParaRPr lang="en-US" altLang="ko-KR" sz="16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algn="ctr"/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	</a:t>
            </a:r>
            <a:r>
              <a:rPr lang="en-US" altLang="ko-KR" sz="1300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initializePieceSet</a:t>
            </a:r>
            <a:r>
              <a:rPr lang="en-US" altLang="ko-KR" sz="13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() / Stalemate / </a:t>
            </a:r>
            <a:r>
              <a:rPr lang="en-US" altLang="ko-KR" sz="1300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isCheckMove</a:t>
            </a:r>
            <a:r>
              <a:rPr lang="en-US" altLang="ko-KR" sz="13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() / </a:t>
            </a:r>
            <a:r>
              <a:rPr lang="en-US" altLang="ko-KR" sz="1300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isCheckMate</a:t>
            </a:r>
            <a:r>
              <a:rPr lang="en-US" altLang="ko-KR" sz="13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() / </a:t>
            </a:r>
            <a:r>
              <a:rPr lang="en-US" altLang="ko-KR" sz="1300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validateClearpath</a:t>
            </a:r>
            <a:r>
              <a:rPr lang="en-US" altLang="ko-KR" sz="13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() / </a:t>
            </a:r>
          </a:p>
          <a:p>
            <a:pPr algn="ctr"/>
            <a:r>
              <a:rPr lang="en-US" altLang="ko-KR" sz="13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Castling / </a:t>
            </a:r>
            <a:r>
              <a:rPr lang="en-US" altLang="ko-KR" sz="1300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En</a:t>
            </a:r>
            <a:r>
              <a:rPr lang="en-US" altLang="ko-KR" sz="13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passant </a:t>
            </a:r>
            <a:r>
              <a:rPr lang="ko-KR" altLang="en-US" sz="13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구현</a:t>
            </a:r>
            <a:endParaRPr lang="en-US" altLang="ko-KR" sz="13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CB165FE-AD62-4679-B2F7-26B6D181BB63}"/>
              </a:ext>
            </a:extLst>
          </p:cNvPr>
          <p:cNvSpPr/>
          <p:nvPr/>
        </p:nvSpPr>
        <p:spPr>
          <a:xfrm>
            <a:off x="3311438" y="6440719"/>
            <a:ext cx="3778250" cy="121571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600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박주언</a:t>
            </a:r>
            <a:endParaRPr lang="en-US" altLang="ko-KR" sz="16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algn="ctr"/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	</a:t>
            </a:r>
            <a:r>
              <a:rPr lang="en-US" altLang="ko-KR" sz="1300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initializePieces</a:t>
            </a:r>
            <a:r>
              <a:rPr lang="en-US" altLang="ko-KR" sz="13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() / </a:t>
            </a:r>
            <a:r>
              <a:rPr lang="en-US" altLang="ko-KR" sz="1300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whiteTimerTikTok</a:t>
            </a:r>
            <a:r>
              <a:rPr lang="en-US" altLang="ko-KR" sz="13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() / </a:t>
            </a:r>
            <a:r>
              <a:rPr lang="en-US" altLang="ko-KR" sz="1300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blackTimerTikTok</a:t>
            </a:r>
            <a:r>
              <a:rPr lang="en-US" altLang="ko-KR" sz="13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() / </a:t>
            </a:r>
          </a:p>
          <a:p>
            <a:pPr algn="ctr"/>
            <a:r>
              <a:rPr lang="en-US" altLang="ko-KR" sz="13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	Countdown timer / java to exe / Promotion / Reverse Board </a:t>
            </a:r>
            <a:r>
              <a:rPr lang="ko-KR" altLang="en-US" sz="13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구현</a:t>
            </a:r>
            <a:endParaRPr lang="ko-KR" altLang="en-US" sz="13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90CD239-7423-42EC-936C-F62A36FEF2E4}"/>
              </a:ext>
            </a:extLst>
          </p:cNvPr>
          <p:cNvSpPr/>
          <p:nvPr/>
        </p:nvSpPr>
        <p:spPr>
          <a:xfrm>
            <a:off x="542108" y="6343253"/>
            <a:ext cx="6561394" cy="14943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5FAF20A-6B6D-4073-8D01-2F90D733507A}"/>
              </a:ext>
            </a:extLst>
          </p:cNvPr>
          <p:cNvSpPr/>
          <p:nvPr/>
        </p:nvSpPr>
        <p:spPr>
          <a:xfrm>
            <a:off x="542108" y="3837016"/>
            <a:ext cx="6561394" cy="16030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0ACC685-B606-42E5-9E62-710612BE1383}"/>
              </a:ext>
            </a:extLst>
          </p:cNvPr>
          <p:cNvSpPr/>
          <p:nvPr/>
        </p:nvSpPr>
        <p:spPr>
          <a:xfrm>
            <a:off x="555922" y="8458857"/>
            <a:ext cx="6561394" cy="16747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271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</TotalTime>
  <Words>237</Words>
  <Application>Microsoft Office PowerPoint</Application>
  <PresentationFormat>사용자 지정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서울남산체 L</vt:lpstr>
      <vt:lpstr>제주고딕</vt:lpstr>
      <vt:lpstr>Adobe Hebrew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주언</dc:creator>
  <cp:lastModifiedBy>주언</cp:lastModifiedBy>
  <cp:revision>11</cp:revision>
  <dcterms:created xsi:type="dcterms:W3CDTF">2019-11-14T03:55:23Z</dcterms:created>
  <dcterms:modified xsi:type="dcterms:W3CDTF">2019-11-14T10:28:26Z</dcterms:modified>
</cp:coreProperties>
</file>