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61" r:id="rId3"/>
    <p:sldId id="256" r:id="rId4"/>
    <p:sldId id="257" r:id="rId5"/>
    <p:sldId id="259" r:id="rId6"/>
    <p:sldId id="258" r:id="rId7"/>
    <p:sldId id="262" r:id="rId8"/>
    <p:sldId id="266" r:id="rId9"/>
    <p:sldId id="267" r:id="rId10"/>
    <p:sldId id="268" r:id="rId11"/>
    <p:sldId id="265" r:id="rId12"/>
    <p:sldId id="263" r:id="rId13"/>
    <p:sldId id="269" r:id="rId14"/>
    <p:sldId id="264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02E1A-8250-4F06-8718-BED6259DF42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05D33-7DE2-4837-A39C-7DAD842F7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74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BF27-27FE-4DE4-9C30-9F82EBF7681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2154-74D8-4FD7-A8DE-AFD498895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6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BF27-27FE-4DE4-9C30-9F82EBF7681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2154-74D8-4FD7-A8DE-AFD498895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2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BF27-27FE-4DE4-9C30-9F82EBF7681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2154-74D8-4FD7-A8DE-AFD498895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7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BF27-27FE-4DE4-9C30-9F82EBF7681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2154-74D8-4FD7-A8DE-AFD498895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8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BF27-27FE-4DE4-9C30-9F82EBF7681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2154-74D8-4FD7-A8DE-AFD498895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5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BF27-27FE-4DE4-9C30-9F82EBF7681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2154-74D8-4FD7-A8DE-AFD498895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1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BF27-27FE-4DE4-9C30-9F82EBF7681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2154-74D8-4FD7-A8DE-AFD498895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6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BF27-27FE-4DE4-9C30-9F82EBF7681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2154-74D8-4FD7-A8DE-AFD498895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BF27-27FE-4DE4-9C30-9F82EBF7681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2154-74D8-4FD7-A8DE-AFD498895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9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BF27-27FE-4DE4-9C30-9F82EBF7681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2154-74D8-4FD7-A8DE-AFD498895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7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BF27-27FE-4DE4-9C30-9F82EBF7681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2154-74D8-4FD7-A8DE-AFD498895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9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5BF27-27FE-4DE4-9C30-9F82EBF7681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A2154-74D8-4FD7-A8DE-AFD498895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0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hine learning and its Importance | AajKaVir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998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ntuition behind Reinforcement Learning - DLBT | Deep learning benchmark  t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6914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1851" y="322217"/>
            <a:ext cx="10998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Reinforcement Learning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04989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31" y="868894"/>
            <a:ext cx="10028789" cy="510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6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62" y="559612"/>
            <a:ext cx="10641875" cy="586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orkshops – PMO Strateg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5" y="1663338"/>
            <a:ext cx="11447039" cy="388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506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inear Regression in Machine learning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697" y="837202"/>
            <a:ext cx="6020798" cy="60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8674" y="-1"/>
            <a:ext cx="11800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Linear Regression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65048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Visa Credit Card Security &amp; Fraud Protection | Vi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18" y="1367245"/>
            <a:ext cx="7105015" cy="514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64526" y="475009"/>
            <a:ext cx="8291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 smtClean="0">
                <a:solidFill>
                  <a:srgbClr val="05192D"/>
                </a:solidFill>
                <a:effectLst/>
                <a:latin typeface="Studio-Feixen-Sans"/>
              </a:rPr>
              <a:t>Workshop: Predicting Credit Cards Approval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3010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674" y="-1"/>
            <a:ext cx="11800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Clustering </a:t>
            </a:r>
            <a:endParaRPr lang="en-US" sz="5400" dirty="0"/>
          </a:p>
        </p:txBody>
      </p:sp>
      <p:pic>
        <p:nvPicPr>
          <p:cNvPr id="8194" name="Picture 2" descr="Clustering in Machine Learning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892" y="1067322"/>
            <a:ext cx="8555536" cy="588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316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51846" y="326964"/>
            <a:ext cx="6669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dirty="0" smtClean="0">
                <a:solidFill>
                  <a:srgbClr val="05192D"/>
                </a:solidFill>
                <a:effectLst/>
                <a:latin typeface="Studio-Feixen-Sans"/>
              </a:rPr>
              <a:t>Workshop: Reducing Traffic Mortality </a:t>
            </a:r>
            <a:endParaRPr lang="en-US" sz="2800" b="1" i="0" dirty="0">
              <a:solidFill>
                <a:srgbClr val="05192D"/>
              </a:solidFill>
              <a:effectLst/>
              <a:latin typeface="Studio-Feixen-Sans"/>
            </a:endParaRPr>
          </a:p>
        </p:txBody>
      </p:sp>
      <p:pic>
        <p:nvPicPr>
          <p:cNvPr id="9218" name="Picture 2" descr="U.S. Traffic Mortality Numbers on the Rise Because of Better Economy and  Lower Gas Prices - autoev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25" y="1793966"/>
            <a:ext cx="10326015" cy="425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72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40229"/>
            <a:ext cx="121920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What is Machine Learning? </a:t>
            </a:r>
          </a:p>
          <a:p>
            <a:endParaRPr lang="en-US" sz="3200" dirty="0" smtClean="0"/>
          </a:p>
          <a:p>
            <a:r>
              <a:rPr lang="en-US" sz="2000" dirty="0" smtClean="0"/>
              <a:t>• Machine learning aims at developing algorithms and models for machines to perform predictions or learn to perform human tasks. </a:t>
            </a:r>
          </a:p>
          <a:p>
            <a:r>
              <a:rPr lang="en-US" sz="2000" dirty="0" smtClean="0"/>
              <a:t>• Once the model is learned, it can be used for desired prediction of new unknown data.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3336062"/>
            <a:ext cx="8886825" cy="2066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52587" y="6083328"/>
            <a:ext cx="93071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ML = Representation + Evaluation + Optimization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4474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040" y="880651"/>
            <a:ext cx="9973920" cy="509669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667794" y="1515291"/>
            <a:ext cx="3213463" cy="627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5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64" y="792251"/>
            <a:ext cx="10059272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1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629" y="971237"/>
            <a:ext cx="9973920" cy="470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2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7890"/>
          <a:stretch/>
        </p:blipFill>
        <p:spPr>
          <a:xfrm>
            <a:off x="1689773" y="936500"/>
            <a:ext cx="9369804" cy="48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machine learning? Importance, Potential &amp; Job Opportunity |  Springboard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72" y="0"/>
            <a:ext cx="8438606" cy="675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88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nderstanding supervised, unsupervised, and reinforcement learning – mc.a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765265"/>
            <a:ext cx="9305925" cy="53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49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 Beginners Practical Guide: Apply K-Means Clustering Algorithm | by Andre  Williams | Level Up Co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08" y="505098"/>
            <a:ext cx="10388009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575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69</Words>
  <Application>Microsoft Office PowerPoint</Application>
  <PresentationFormat>Widescreen</PresentationFormat>
  <Paragraphs>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Studio-Feixen-Sans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American University of Beirut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Luna Ghanime (Student)</dc:creator>
  <cp:lastModifiedBy>Maria Luna Ghanime (Student)</cp:lastModifiedBy>
  <cp:revision>6</cp:revision>
  <dcterms:created xsi:type="dcterms:W3CDTF">2020-11-09T14:20:02Z</dcterms:created>
  <dcterms:modified xsi:type="dcterms:W3CDTF">2020-11-09T15:32:59Z</dcterms:modified>
</cp:coreProperties>
</file>