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b2635e1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b2635e1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2635e1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2635e1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b2635e1b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b2635e1b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2635e1b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2635e1b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b2635e1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b2635e1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b2635e1b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b2635e1b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b2635e1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b2635e1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b2635e1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b2635e1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b2635e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b2635e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2635e1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2635e1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2635e1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2635e1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2635e1b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2635e1b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2635e1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2635e1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2635e1b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2635e1b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2635e1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2635e1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uburnhacks/hacker-resources/tree/master/aws_techtalk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rtal.aws.amazon.com/billing/signup#/start" TargetMode="External"/><Relationship Id="rId4" Type="http://schemas.openxmlformats.org/officeDocument/2006/relationships/hyperlink" Target="https://github.com/auburnhacks/hacker-resources/tree/master/aws_techtalk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AuburnHacks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AWS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426" y="1597763"/>
            <a:ext cx="1919425" cy="19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APIGateway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71900" y="1919075"/>
            <a:ext cx="3889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‘Actions’ then ‘Create Resource’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 your resource ‘score’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the ‘Resource Path’ ‘{score}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‘Create Resource’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39299" l="11487" r="39376" t="14498"/>
          <a:stretch/>
        </p:blipFill>
        <p:spPr>
          <a:xfrm>
            <a:off x="4499650" y="2135438"/>
            <a:ext cx="4416274" cy="22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APIGateway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71900" y="1919075"/>
            <a:ext cx="3889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‘Actions’ then ‘Create Method’ and select ‘GET’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‘Lambda Function’ type the name of your Lambda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Save and then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Next, click ‘Integration Request’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125" y="2297388"/>
            <a:ext cx="4477500" cy="195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APIGateway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71900" y="1919075"/>
            <a:ext cx="3889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‘URL Path Parameters’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‘score’ under Name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the path that you want to capture the path parameter from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‘method.request.path.score’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the check mark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16992" r="10046" t="17471"/>
          <a:stretch/>
        </p:blipFill>
        <p:spPr>
          <a:xfrm>
            <a:off x="4208375" y="1832350"/>
            <a:ext cx="4738625" cy="288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APIGateway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71900" y="1919075"/>
            <a:ext cx="38898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‘Mapping Templates’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‘Add mapping template’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‘application/json’ and click the check mark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‘Yes, secure this integration’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Next, click on ‘Generate template:’ and select ‘Method Request passthrough’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Save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0" r="9844" t="0"/>
          <a:stretch/>
        </p:blipFill>
        <p:spPr>
          <a:xfrm>
            <a:off x="4177725" y="1827400"/>
            <a:ext cx="4729525" cy="18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5">
            <a:alphaModFix/>
          </a:blip>
          <a:srcRect b="36724" l="0" r="0" t="0"/>
          <a:stretch/>
        </p:blipFill>
        <p:spPr>
          <a:xfrm>
            <a:off x="4464800" y="3747049"/>
            <a:ext cx="4155375" cy="14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APIGateway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71900" y="1919075"/>
            <a:ext cx="38898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‘Actions’ then click on ‘Deploy API’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‘default’ as the deployment stage or create a new one for testing or something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Deploy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Now you can click on your blue invoke URL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425" y="2331188"/>
            <a:ext cx="4477500" cy="240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71900" y="1919075"/>
            <a:ext cx="83433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the code for this project can be found here: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https://github.com/auburnhacks/hacker-resources/tree/master/aws_techtalk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attending!</a:t>
            </a:r>
            <a:endParaRPr/>
          </a:p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Background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34F5C"/>
                </a:solidFill>
              </a:rPr>
              <a:t>Resilient:</a:t>
            </a:r>
            <a:r>
              <a:rPr lang="en"/>
              <a:t> redundancy and failover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34F5C"/>
                </a:solidFill>
              </a:rPr>
              <a:t>On-demand:</a:t>
            </a:r>
            <a:r>
              <a:rPr lang="en"/>
              <a:t> resources whenever you need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34F5C"/>
                </a:solidFill>
              </a:rPr>
              <a:t>Elastic:</a:t>
            </a:r>
            <a:r>
              <a:rPr lang="en"/>
              <a:t> able to scale resources on demand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AWS?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41220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 (AWS) is one of the largest cloud providers and offer many services for your cloud solutions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lot of documentation and numerous tutorials for you to get started on something today.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of their clients include big names like Netflix, Airbnb, and Adobe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925" y="942224"/>
            <a:ext cx="942700" cy="5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4626" l="10515" r="10062" t="20145"/>
          <a:stretch/>
        </p:blipFill>
        <p:spPr>
          <a:xfrm>
            <a:off x="4626800" y="2092900"/>
            <a:ext cx="4433851" cy="23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Sign up for a new account: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https://portal.aws.amazon.com/billing/signup#/start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sure to write down or save your Access key ID and secret access key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Download the code that is being used in this tutorial: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https://github.com/auburnhacks/hacker-resources/tree/master/aws_techtalk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DynamoDB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428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‘Create table’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your table a descriptive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 the Partition key ‘id’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 the sort key ‘runtime’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to make both of these Numbers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500" y="2309575"/>
            <a:ext cx="4082700" cy="192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items to </a:t>
            </a:r>
            <a:r>
              <a:rPr lang="en"/>
              <a:t>DynamoDB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82221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either add an item via the console or through the command 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install the AWS CLI: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highlight>
                  <a:srgbClr val="D9D9D9"/>
                </a:highlight>
              </a:rPr>
              <a:t>s</a:t>
            </a:r>
            <a:r>
              <a:rPr lang="en">
                <a:solidFill>
                  <a:srgbClr val="073763"/>
                </a:solidFill>
                <a:highlight>
                  <a:srgbClr val="D9D9D9"/>
                </a:highlight>
              </a:rPr>
              <a:t>udo apt-get install awscli</a:t>
            </a:r>
            <a:r>
              <a:rPr lang="en"/>
              <a:t> (or with your other installer if not on linux)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highlight>
                  <a:srgbClr val="D9D9D9"/>
                </a:highlight>
              </a:rPr>
              <a:t>a</a:t>
            </a:r>
            <a:r>
              <a:rPr lang="en">
                <a:solidFill>
                  <a:srgbClr val="073763"/>
                </a:solidFill>
                <a:highlight>
                  <a:srgbClr val="D9D9D9"/>
                </a:highlight>
              </a:rPr>
              <a:t>ws configure</a:t>
            </a:r>
            <a:endParaRPr>
              <a:solidFill>
                <a:srgbClr val="073763"/>
              </a:solidFill>
              <a:highlight>
                <a:srgbClr val="D9D9D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enter your access key ID, secret, region name, and output format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the items to the table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highlight>
                  <a:srgbClr val="D9D9D9"/>
                </a:highlight>
              </a:rPr>
              <a:t>a</a:t>
            </a:r>
            <a:r>
              <a:rPr lang="en">
                <a:solidFill>
                  <a:srgbClr val="073763"/>
                </a:solidFill>
                <a:highlight>
                  <a:srgbClr val="D9D9D9"/>
                </a:highlight>
              </a:rPr>
              <a:t>ws dynamodb batch-write-item --request-items file://items.json</a:t>
            </a:r>
            <a:endParaRPr>
              <a:solidFill>
                <a:srgbClr val="073763"/>
              </a:solidFill>
              <a:highlight>
                <a:srgbClr val="D9D9D9"/>
              </a:highlight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71900" y="1919075"/>
            <a:ext cx="27522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‘Create function’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your function a descriptive name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language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‘Create a custom role’. A new window will pop up taking you to the IAM console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900" y="2116911"/>
            <a:ext cx="5263423" cy="23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execution role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71900" y="1919075"/>
            <a:ext cx="42222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your role a descriptive name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Edit the policy document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this in the ‘Statement’ array: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{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"Effect": "Allow",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"Action": </a:t>
            </a:r>
            <a:r>
              <a:rPr lang="en" sz="1200"/>
              <a:t>[</a:t>
            </a:r>
            <a:endParaRPr sz="12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"dynamodb:Scan"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],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"Resource": "your-arn-here"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(You can find your resource arn in the overview section of your table)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10241" l="0" r="45184" t="16920"/>
          <a:stretch/>
        </p:blipFill>
        <p:spPr>
          <a:xfrm>
            <a:off x="4947400" y="1828650"/>
            <a:ext cx="3928839" cy="29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67100" y="1919075"/>
            <a:ext cx="42222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APIGateway from the left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‘Security’ just select Open for now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your API a descriptive name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rest can stay default for now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‘Add’, then click ‘Save’ at the top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blue link to open up your new API in APIGateway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73" y="352900"/>
            <a:ext cx="106385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19145" l="3055" r="46934" t="15999"/>
          <a:stretch/>
        </p:blipFill>
        <p:spPr>
          <a:xfrm>
            <a:off x="4454101" y="1839600"/>
            <a:ext cx="4459800" cy="31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