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92" r:id="rId1"/>
  </p:sldMasterIdLst>
  <p:notesMasterIdLst>
    <p:notesMasterId r:id="rId15"/>
  </p:notesMasterIdLst>
  <p:sldIdLst>
    <p:sldId id="256" r:id="rId2"/>
    <p:sldId id="257" r:id="rId3"/>
    <p:sldId id="259" r:id="rId4"/>
    <p:sldId id="283" r:id="rId5"/>
    <p:sldId id="286" r:id="rId6"/>
    <p:sldId id="287" r:id="rId7"/>
    <p:sldId id="284" r:id="rId8"/>
    <p:sldId id="289" r:id="rId9"/>
    <p:sldId id="290" r:id="rId10"/>
    <p:sldId id="291" r:id="rId11"/>
    <p:sldId id="292" r:id="rId12"/>
    <p:sldId id="294" r:id="rId13"/>
    <p:sldId id="28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1"/>
    <p:restoredTop sz="94681"/>
  </p:normalViewPr>
  <p:slideViewPr>
    <p:cSldViewPr snapToGrid="0" snapToObjects="1">
      <p:cViewPr varScale="1">
        <p:scale>
          <a:sx n="110" d="100"/>
          <a:sy n="110" d="100"/>
        </p:scale>
        <p:origin x="208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A97FD-4B57-764D-93A0-D680EC949FEA}" type="datetimeFigureOut">
              <a:rPr kumimoji="1" lang="ko-KR" altLang="en-US" smtClean="0"/>
              <a:t>2016. 1. 31.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95734-BADE-F24A-A0CD-1DA15B63E15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5922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4" y="2514601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4" y="4777381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1" y="432381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4529542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9064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7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2146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2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63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389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39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75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3" y="627407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7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97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4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7172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3079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4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30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5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1/31/16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92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1/31/16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4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1/31/16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124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90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4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490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8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5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3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1/31/16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4" y="613581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4" y="787784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3" r:id="rId1"/>
    <p:sldLayoutId id="2147484794" r:id="rId2"/>
    <p:sldLayoutId id="2147484795" r:id="rId3"/>
    <p:sldLayoutId id="2147484796" r:id="rId4"/>
    <p:sldLayoutId id="2147484797" r:id="rId5"/>
    <p:sldLayoutId id="2147484798" r:id="rId6"/>
    <p:sldLayoutId id="2147484799" r:id="rId7"/>
    <p:sldLayoutId id="2147484800" r:id="rId8"/>
    <p:sldLayoutId id="2147484801" r:id="rId9"/>
    <p:sldLayoutId id="2147484802" r:id="rId10"/>
    <p:sldLayoutId id="2147484803" r:id="rId11"/>
    <p:sldLayoutId id="2147484804" r:id="rId12"/>
    <p:sldLayoutId id="2147484805" r:id="rId13"/>
    <p:sldLayoutId id="2147484806" r:id="rId14"/>
    <p:sldLayoutId id="2147484807" r:id="rId15"/>
    <p:sldLayoutId id="2147484808" r:id="rId16"/>
  </p:sldLayoutIdLst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</a:t>
            </a:r>
            <a:r>
              <a:rPr lang="ko-KR" altLang="en-US" dirty="0" smtClean="0"/>
              <a:t>로 만들어보는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Web API - </a:t>
            </a:r>
            <a:r>
              <a:rPr lang="en-US" altLang="ko-KR" dirty="0" smtClean="0"/>
              <a:t>#9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Open</a:t>
            </a:r>
            <a:r>
              <a:rPr lang="ko-KR" altLang="en-US" dirty="0" smtClean="0"/>
              <a:t> </a:t>
            </a:r>
            <a:r>
              <a:rPr lang="en-US" dirty="0" smtClean="0"/>
              <a:t>Source </a:t>
            </a:r>
            <a:r>
              <a:rPr lang="ko-KR" altLang="en-US" dirty="0" smtClean="0"/>
              <a:t>스터디 모임</a:t>
            </a:r>
            <a:endParaRPr lang="en-US" altLang="ko-KR" dirty="0" smtClean="0"/>
          </a:p>
          <a:p>
            <a:r>
              <a:rPr lang="ko-KR" altLang="en-US" dirty="0" smtClean="0"/>
              <a:t>김만수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9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제 </a:t>
            </a:r>
            <a:r>
              <a:rPr kumimoji="1" lang="en-US" altLang="ko-KR" dirty="0" smtClean="0"/>
              <a:t>9</a:t>
            </a:r>
            <a:r>
              <a:rPr kumimoji="1" lang="ko-KR" altLang="en-US" dirty="0" smtClean="0"/>
              <a:t> 강 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err="1" smtClean="0"/>
              <a:t>IoT</a:t>
            </a:r>
            <a:r>
              <a:rPr kumimoji="1" lang="en-US" altLang="ko-KR" dirty="0" smtClean="0"/>
              <a:t> Device Manager</a:t>
            </a:r>
            <a:endParaRPr kumimoji="1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" y="1905000"/>
            <a:ext cx="12192000" cy="432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3808" y="0"/>
            <a:ext cx="8911687" cy="1280890"/>
          </a:xfrm>
        </p:spPr>
        <p:txBody>
          <a:bodyPr>
            <a:normAutofit/>
          </a:bodyPr>
          <a:lstStyle/>
          <a:p>
            <a:r>
              <a:rPr kumimoji="1" lang="ko-KR" altLang="en-US" sz="2800" dirty="0" smtClean="0"/>
              <a:t>제 </a:t>
            </a:r>
            <a:r>
              <a:rPr kumimoji="1" lang="en-US" altLang="ko-KR" sz="2800" dirty="0" smtClean="0"/>
              <a:t>9</a:t>
            </a:r>
            <a:r>
              <a:rPr kumimoji="1" lang="ko-KR" altLang="en-US" sz="2800" dirty="0" smtClean="0"/>
              <a:t> 강 </a:t>
            </a:r>
            <a:r>
              <a:rPr kumimoji="1" lang="en-US" altLang="ko-KR" sz="2800" dirty="0" smtClean="0"/>
              <a:t/>
            </a:r>
            <a:br>
              <a:rPr kumimoji="1" lang="en-US" altLang="ko-KR" sz="2800" dirty="0" smtClean="0"/>
            </a:br>
            <a:r>
              <a:rPr kumimoji="1" lang="en-US" altLang="ko-KR" sz="2800" dirty="0" err="1" smtClean="0"/>
              <a:t>IoT</a:t>
            </a:r>
            <a:r>
              <a:rPr kumimoji="1" lang="en-US" altLang="ko-KR" sz="2800" dirty="0" smtClean="0"/>
              <a:t> Device Manager</a:t>
            </a:r>
            <a:endParaRPr kumimoji="1"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35" y="1066800"/>
            <a:ext cx="10071100" cy="5791200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2818614" y="4062953"/>
            <a:ext cx="1055802" cy="105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46515" y="4406188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>
                <a:solidFill>
                  <a:schemeClr val="bg1"/>
                </a:solidFill>
              </a:rPr>
              <a:t>“Command”=“</a:t>
            </a:r>
            <a:r>
              <a:rPr kumimoji="1" lang="en-US" altLang="ko-KR" dirty="0" smtClean="0">
                <a:solidFill>
                  <a:schemeClr val="bg1"/>
                </a:solidFill>
              </a:rPr>
              <a:t>Register”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482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3068"/>
            <a:ext cx="12192000" cy="432082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9090" y="9427"/>
            <a:ext cx="3157425" cy="1904214"/>
          </a:xfrm>
        </p:spPr>
        <p:txBody>
          <a:bodyPr>
            <a:normAutofit/>
          </a:bodyPr>
          <a:lstStyle/>
          <a:p>
            <a:r>
              <a:rPr kumimoji="1" lang="ko-KR" altLang="en-US" sz="2000" dirty="0" smtClean="0"/>
              <a:t>제 </a:t>
            </a:r>
            <a:r>
              <a:rPr kumimoji="1" lang="en-US" altLang="ko-KR" sz="2000" dirty="0" smtClean="0"/>
              <a:t>9</a:t>
            </a:r>
            <a:r>
              <a:rPr kumimoji="1" lang="ko-KR" altLang="en-US" sz="2000" dirty="0" smtClean="0"/>
              <a:t> 강 </a:t>
            </a:r>
            <a:r>
              <a:rPr kumimoji="1" lang="en-US" altLang="ko-KR" sz="2000" dirty="0" smtClean="0"/>
              <a:t/>
            </a:r>
            <a:br>
              <a:rPr kumimoji="1" lang="en-US" altLang="ko-KR" sz="2000" dirty="0" smtClean="0"/>
            </a:br>
            <a:r>
              <a:rPr kumimoji="1" lang="en-US" altLang="ko-KR" sz="2000" dirty="0" err="1" smtClean="0"/>
              <a:t>IoT</a:t>
            </a:r>
            <a:r>
              <a:rPr kumimoji="1" lang="en-US" altLang="ko-KR" sz="2000" dirty="0" smtClean="0"/>
              <a:t> Device Manager</a:t>
            </a:r>
            <a:endParaRPr kumimoji="1"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64"/>
          <a:stretch/>
        </p:blipFill>
        <p:spPr>
          <a:xfrm>
            <a:off x="5873654" y="9427"/>
            <a:ext cx="6318346" cy="6858000"/>
          </a:xfrm>
          <a:prstGeom prst="rect">
            <a:avLst/>
          </a:prstGeom>
          <a:ln>
            <a:solidFill>
              <a:srgbClr val="FFFF00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 flipV="1">
            <a:off x="3346515" y="370391"/>
            <a:ext cx="4593718" cy="3692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362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제 </a:t>
            </a:r>
            <a:r>
              <a:rPr kumimoji="1" lang="en-US" altLang="ko-KR" dirty="0" smtClean="0"/>
              <a:t>9</a:t>
            </a:r>
            <a:r>
              <a:rPr kumimoji="1" lang="ko-KR" altLang="en-US" dirty="0" smtClean="0"/>
              <a:t> 강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실습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339" y="2133600"/>
            <a:ext cx="5033559" cy="3777622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ko-KR" dirty="0" smtClean="0"/>
              <a:t>Luna Library </a:t>
            </a:r>
            <a:r>
              <a:rPr kumimoji="1" lang="ko-KR" altLang="en-US" dirty="0" smtClean="0"/>
              <a:t>빌드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$cd Luna/</a:t>
            </a:r>
            <a:r>
              <a:rPr kumimoji="1" lang="en-US" altLang="ko-KR" dirty="0" err="1" smtClean="0"/>
              <a:t>src</a:t>
            </a:r>
            <a:r>
              <a:rPr kumimoji="1" lang="en-US" altLang="ko-KR" dirty="0" smtClean="0"/>
              <a:t>/build</a:t>
            </a:r>
          </a:p>
          <a:p>
            <a:pPr lvl="1"/>
            <a:r>
              <a:rPr kumimoji="1" lang="en-US" altLang="ko-KR" dirty="0" smtClean="0"/>
              <a:t>Linux</a:t>
            </a:r>
          </a:p>
          <a:p>
            <a:pPr lvl="2"/>
            <a:r>
              <a:rPr kumimoji="1" lang="en-US" altLang="ko-KR" dirty="0" smtClean="0"/>
              <a:t>$./</a:t>
            </a:r>
            <a:r>
              <a:rPr kumimoji="1" lang="en-US" altLang="ko-KR" dirty="0" err="1" smtClean="0"/>
              <a:t>build.sh</a:t>
            </a:r>
            <a:r>
              <a:rPr kumimoji="1" lang="en-US" altLang="ko-KR" dirty="0" smtClean="0"/>
              <a:t> </a:t>
            </a:r>
            <a:r>
              <a:rPr kumimoji="1" lang="en-US" altLang="ko-KR" dirty="0" err="1" smtClean="0"/>
              <a:t>linux</a:t>
            </a:r>
            <a:r>
              <a:rPr kumimoji="1" lang="en-US" altLang="ko-KR" dirty="0" smtClean="0"/>
              <a:t> all</a:t>
            </a:r>
          </a:p>
          <a:p>
            <a:pPr lvl="1"/>
            <a:r>
              <a:rPr kumimoji="1" lang="en-US" altLang="ko-KR" dirty="0" smtClean="0"/>
              <a:t>OS X</a:t>
            </a:r>
          </a:p>
          <a:p>
            <a:pPr lvl="2"/>
            <a:r>
              <a:rPr kumimoji="1" lang="en-US" altLang="ko-KR" dirty="0" smtClean="0"/>
              <a:t>$./</a:t>
            </a:r>
            <a:r>
              <a:rPr kumimoji="1" lang="en-US" altLang="ko-KR" dirty="0" err="1" smtClean="0"/>
              <a:t>build.sh</a:t>
            </a:r>
            <a:r>
              <a:rPr kumimoji="1" lang="en-US" altLang="ko-KR" dirty="0" smtClean="0"/>
              <a:t> </a:t>
            </a:r>
            <a:r>
              <a:rPr kumimoji="1" lang="en-US" altLang="ko-KR" dirty="0" err="1" smtClean="0"/>
              <a:t>osx</a:t>
            </a:r>
            <a:r>
              <a:rPr kumimoji="1" lang="en-US" altLang="ko-KR" dirty="0" smtClean="0"/>
              <a:t> all</a:t>
            </a:r>
          </a:p>
          <a:p>
            <a:r>
              <a:rPr kumimoji="1" lang="en-US" altLang="ko-KR" dirty="0" err="1" smtClean="0"/>
              <a:t>IoT</a:t>
            </a:r>
            <a:r>
              <a:rPr kumimoji="1" lang="en-US" altLang="ko-KR" dirty="0" smtClean="0"/>
              <a:t> Device Test</a:t>
            </a:r>
          </a:p>
          <a:p>
            <a:pPr lvl="1"/>
            <a:r>
              <a:rPr kumimoji="1" lang="en-US" altLang="ko-KR" dirty="0" smtClean="0"/>
              <a:t>$cd Luna/</a:t>
            </a:r>
            <a:r>
              <a:rPr kumimoji="1" lang="en-US" altLang="ko-KR" dirty="0" err="1" smtClean="0"/>
              <a:t>src</a:t>
            </a:r>
            <a:r>
              <a:rPr kumimoji="1" lang="en-US" altLang="ko-KR" dirty="0" smtClean="0"/>
              <a:t>/</a:t>
            </a:r>
            <a:r>
              <a:rPr kumimoji="1" lang="en-US" altLang="ko-KR" dirty="0" err="1" smtClean="0"/>
              <a:t>TestAPPs</a:t>
            </a:r>
            <a:r>
              <a:rPr kumimoji="1" lang="en-US" altLang="ko-KR" dirty="0" smtClean="0"/>
              <a:t>/</a:t>
            </a:r>
            <a:r>
              <a:rPr kumimoji="1" lang="en-US" altLang="ko-KR" dirty="0" err="1" smtClean="0"/>
              <a:t>IoTDeviceTest</a:t>
            </a:r>
            <a:r>
              <a:rPr kumimoji="1" lang="en-US" altLang="ko-KR" dirty="0" smtClean="0"/>
              <a:t>/build</a:t>
            </a:r>
          </a:p>
          <a:p>
            <a:pPr lvl="1"/>
            <a:r>
              <a:rPr kumimoji="1" lang="en-US" altLang="ko-KR" dirty="0" smtClean="0"/>
              <a:t>Linux</a:t>
            </a:r>
          </a:p>
          <a:p>
            <a:pPr lvl="2"/>
            <a:r>
              <a:rPr kumimoji="1" lang="en-US" altLang="ko-KR" dirty="0" smtClean="0"/>
              <a:t>$make </a:t>
            </a:r>
            <a:r>
              <a:rPr kumimoji="1" lang="en-US" altLang="ko-KR" dirty="0"/>
              <a:t>–f </a:t>
            </a:r>
            <a:r>
              <a:rPr kumimoji="1" lang="en-US" altLang="ko-KR" dirty="0" smtClean="0"/>
              <a:t>makefile.linux.i386.debug.txt all</a:t>
            </a:r>
          </a:p>
          <a:p>
            <a:pPr lvl="2"/>
            <a:r>
              <a:rPr kumimoji="1" lang="en-US" altLang="ko-KR" dirty="0"/>
              <a:t>$./</a:t>
            </a:r>
            <a:r>
              <a:rPr kumimoji="1" lang="en-US" altLang="ko-KR" dirty="0" smtClean="0"/>
              <a:t>output/linux-i386-all-debug/build/</a:t>
            </a:r>
            <a:r>
              <a:rPr kumimoji="1" lang="en-US" altLang="ko-KR" dirty="0" err="1" smtClean="0"/>
              <a:t>IoTDeviceTest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OS X</a:t>
            </a:r>
          </a:p>
          <a:p>
            <a:pPr lvl="2"/>
            <a:r>
              <a:rPr kumimoji="1" lang="en-US" altLang="ko-KR" dirty="0"/>
              <a:t>$make –f </a:t>
            </a:r>
            <a:r>
              <a:rPr kumimoji="1" lang="en-US" altLang="ko-KR" dirty="0" smtClean="0"/>
              <a:t>makefile.osx.i386.debug.txt </a:t>
            </a:r>
            <a:r>
              <a:rPr kumimoji="1" lang="en-US" altLang="ko-KR" dirty="0"/>
              <a:t>all</a:t>
            </a:r>
          </a:p>
          <a:p>
            <a:pPr lvl="2"/>
            <a:r>
              <a:rPr kumimoji="1" lang="en-US" altLang="ko-KR" dirty="0"/>
              <a:t>$./</a:t>
            </a:r>
            <a:r>
              <a:rPr kumimoji="1" lang="en-US" altLang="ko-KR" dirty="0" smtClean="0"/>
              <a:t>output/osx-i386-all-debug/build/</a:t>
            </a:r>
            <a:r>
              <a:rPr kumimoji="1" lang="en-US" altLang="ko-KR" dirty="0" err="1" smtClean="0"/>
              <a:t>IoTDeviceTest</a:t>
            </a:r>
            <a:endParaRPr kumimoji="1"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112327" y="2133600"/>
            <a:ext cx="6966066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 err="1" smtClean="0"/>
              <a:t>IoT</a:t>
            </a:r>
            <a:r>
              <a:rPr kumimoji="1" lang="en-US" altLang="ko-KR" dirty="0" smtClean="0"/>
              <a:t> Device Manager Test</a:t>
            </a:r>
          </a:p>
          <a:p>
            <a:pPr lvl="1"/>
            <a:r>
              <a:rPr kumimoji="1" lang="en-US" altLang="ko-KR" dirty="0" smtClean="0"/>
              <a:t>$cd Luna/</a:t>
            </a:r>
            <a:r>
              <a:rPr kumimoji="1" lang="en-US" altLang="ko-KR" dirty="0" err="1" smtClean="0"/>
              <a:t>src</a:t>
            </a:r>
            <a:r>
              <a:rPr kumimoji="1" lang="en-US" altLang="ko-KR" dirty="0" smtClean="0"/>
              <a:t>/</a:t>
            </a:r>
            <a:r>
              <a:rPr kumimoji="1" lang="en-US" altLang="ko-KR" dirty="0" err="1" smtClean="0"/>
              <a:t>TestAPPs</a:t>
            </a:r>
            <a:r>
              <a:rPr kumimoji="1" lang="en-US" altLang="ko-KR" dirty="0" smtClean="0"/>
              <a:t>/</a:t>
            </a:r>
            <a:r>
              <a:rPr kumimoji="1" lang="en-US" altLang="ko-KR" dirty="0" err="1" smtClean="0"/>
              <a:t>IoTDeviceManagerTest</a:t>
            </a:r>
            <a:r>
              <a:rPr kumimoji="1" lang="en-US" altLang="ko-KR" dirty="0" smtClean="0"/>
              <a:t>/build</a:t>
            </a:r>
          </a:p>
          <a:p>
            <a:pPr lvl="1"/>
            <a:r>
              <a:rPr kumimoji="1" lang="en-US" altLang="ko-KR" dirty="0" smtClean="0"/>
              <a:t>Linux</a:t>
            </a:r>
          </a:p>
          <a:p>
            <a:pPr lvl="2"/>
            <a:r>
              <a:rPr kumimoji="1" lang="en-US" altLang="ko-KR" dirty="0" smtClean="0"/>
              <a:t>$make –f makefile.linux.i386.debug.txt all</a:t>
            </a:r>
          </a:p>
          <a:p>
            <a:pPr lvl="2"/>
            <a:r>
              <a:rPr kumimoji="1" lang="en-US" altLang="ko-KR" dirty="0" smtClean="0"/>
              <a:t>$./output/linux-i386-all-debug/build/</a:t>
            </a:r>
            <a:r>
              <a:rPr kumimoji="1" lang="en-US" altLang="ko-KR" dirty="0" err="1" smtClean="0"/>
              <a:t>IoTDeviceManagerTest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OS X</a:t>
            </a:r>
          </a:p>
          <a:p>
            <a:pPr lvl="2"/>
            <a:r>
              <a:rPr kumimoji="1" lang="en-US" altLang="ko-KR" dirty="0" smtClean="0"/>
              <a:t>$make –f makefile.osx.i386.debug.txt all</a:t>
            </a:r>
          </a:p>
          <a:p>
            <a:pPr lvl="2"/>
            <a:r>
              <a:rPr kumimoji="1" lang="en-US" altLang="ko-KR" dirty="0" smtClean="0"/>
              <a:t>$./output/osx-i386-all-debug/build/</a:t>
            </a:r>
            <a:r>
              <a:rPr kumimoji="1" lang="en-US" altLang="ko-KR" dirty="0" err="1" smtClean="0"/>
              <a:t>IoTDevice</a:t>
            </a:r>
            <a:r>
              <a:rPr kumimoji="1" lang="en-US" altLang="ko-KR" dirty="0" err="1"/>
              <a:t>Manager</a:t>
            </a:r>
            <a:r>
              <a:rPr kumimoji="1" lang="en-US" altLang="ko-KR" dirty="0" err="1" smtClean="0"/>
              <a:t>Test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81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스터디 소개</a:t>
            </a:r>
          </a:p>
          <a:p>
            <a:pPr lvl="1"/>
            <a:r>
              <a:rPr lang="ko-KR" altLang="en-US" dirty="0" smtClean="0"/>
              <a:t>일정</a:t>
            </a:r>
          </a:p>
          <a:p>
            <a:pPr lvl="1"/>
            <a:endParaRPr lang="ko-KR" altLang="en-US" dirty="0" smtClean="0"/>
          </a:p>
          <a:p>
            <a:r>
              <a:rPr lang="ko-KR" altLang="en-US" dirty="0" smtClean="0"/>
              <a:t>제 </a:t>
            </a:r>
            <a:r>
              <a:rPr lang="en-US" altLang="ko-KR" dirty="0"/>
              <a:t>9</a:t>
            </a:r>
            <a:r>
              <a:rPr lang="ko-KR" altLang="en-US" dirty="0" smtClean="0"/>
              <a:t> </a:t>
            </a:r>
            <a:r>
              <a:rPr lang="ko-KR" altLang="en-US" dirty="0" smtClean="0"/>
              <a:t>강의</a:t>
            </a:r>
            <a:endParaRPr lang="en-US" dirty="0" smtClean="0"/>
          </a:p>
          <a:p>
            <a:pPr lvl="1"/>
            <a:r>
              <a:rPr lang="en-US" altLang="ko-KR" dirty="0" err="1"/>
              <a:t>IoT</a:t>
            </a:r>
            <a:r>
              <a:rPr lang="en-US" altLang="ko-KR" dirty="0"/>
              <a:t> Device </a:t>
            </a:r>
            <a:r>
              <a:rPr lang="en-US" altLang="ko-KR" dirty="0" smtClean="0"/>
              <a:t>&amp;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Device </a:t>
            </a:r>
            <a:r>
              <a:rPr lang="en-US" altLang="ko-KR" dirty="0" smtClean="0"/>
              <a:t>Manager </a:t>
            </a:r>
            <a:r>
              <a:rPr lang="ko-KR" altLang="en-US" dirty="0" smtClean="0"/>
              <a:t>구현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실습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토론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50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</a:t>
            </a:r>
            <a:r>
              <a:rPr lang="ko-KR" altLang="en-US" dirty="0" smtClean="0"/>
              <a:t>로 만들어보는 </a:t>
            </a:r>
            <a:r>
              <a:rPr lang="en-US" altLang="ko-KR" dirty="0" smtClean="0"/>
              <a:t>Web API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-</a:t>
            </a:r>
            <a:r>
              <a:rPr lang="ko-KR" altLang="en-US" dirty="0" smtClean="0"/>
              <a:t> 일정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일정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57693"/>
              </p:ext>
            </p:extLst>
          </p:nvPr>
        </p:nvGraphicFramePr>
        <p:xfrm>
          <a:off x="2656688" y="2909891"/>
          <a:ext cx="4405015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853"/>
                <a:gridCol w="37361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날짜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내용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10/11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400" baseline="0" dirty="0" smtClean="0"/>
                        <a:t>스터디 소개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/>
                        <a:t>Web Server </a:t>
                      </a:r>
                      <a:r>
                        <a:rPr lang="ko-KR" altLang="en-US" sz="1400" dirty="0" smtClean="0"/>
                        <a:t>구조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/>
                        <a:t>Mongoose Server </a:t>
                      </a:r>
                      <a:r>
                        <a:rPr lang="ko-KR" altLang="en-US" sz="1400" dirty="0" smtClean="0"/>
                        <a:t>소개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400" dirty="0" smtClean="0"/>
                        <a:t>실습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10/25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/>
                        <a:t>Boost</a:t>
                      </a:r>
                      <a:r>
                        <a:rPr lang="en-US" sz="1400" baseline="0" dirty="0" smtClean="0"/>
                        <a:t> C++ Library </a:t>
                      </a:r>
                      <a:r>
                        <a:rPr lang="ko-KR" altLang="en-US" sz="1400" baseline="0" dirty="0" smtClean="0"/>
                        <a:t>소개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aseline="0" dirty="0" smtClean="0"/>
                        <a:t>Component Diagram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aseline="0" dirty="0" smtClean="0"/>
                        <a:t>Core API </a:t>
                      </a:r>
                      <a:r>
                        <a:rPr lang="ko-KR" altLang="en-US" sz="1400" baseline="0" dirty="0" smtClean="0"/>
                        <a:t>설계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400" dirty="0" smtClean="0"/>
                        <a:t>실습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11/08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/>
                        <a:t>Core API </a:t>
                      </a:r>
                      <a:r>
                        <a:rPr lang="ko-KR" altLang="en-US" sz="1400" dirty="0" smtClean="0"/>
                        <a:t>구현</a:t>
                      </a:r>
                      <a:endParaRPr lang="en-US" sz="14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/>
                        <a:t>Common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Web Server </a:t>
                      </a:r>
                      <a:r>
                        <a:rPr lang="ko-KR" altLang="en-US" sz="1400" dirty="0" smtClean="0"/>
                        <a:t>설계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리뷰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ko-KR" sz="1400" dirty="0" smtClean="0"/>
                        <a:t>Common Web</a:t>
                      </a:r>
                      <a:r>
                        <a:rPr lang="en-US" altLang="ko-KR" sz="1400" baseline="0" dirty="0" smtClean="0"/>
                        <a:t> Server </a:t>
                      </a:r>
                      <a:r>
                        <a:rPr lang="ko-KR" altLang="en-US" sz="1400" baseline="0" dirty="0" smtClean="0"/>
                        <a:t>구현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ko-KR" sz="1400" baseline="0" dirty="0" smtClean="0"/>
                        <a:t>Mongoose Server </a:t>
                      </a:r>
                      <a:r>
                        <a:rPr lang="ko-KR" altLang="en-US" sz="1400" baseline="0" dirty="0" smtClean="0"/>
                        <a:t>포팅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400" dirty="0" smtClean="0"/>
                        <a:t>실습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816599"/>
              </p:ext>
            </p:extLst>
          </p:nvPr>
        </p:nvGraphicFramePr>
        <p:xfrm>
          <a:off x="7220348" y="2909891"/>
          <a:ext cx="4616976" cy="381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681"/>
                <a:gridCol w="39152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날짜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내용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11/29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ko-KR" sz="1400" dirty="0" err="1" smtClean="0"/>
                        <a:t>RESTful</a:t>
                      </a:r>
                      <a:r>
                        <a:rPr lang="en-US" altLang="ko-KR" sz="1400" dirty="0" smtClean="0"/>
                        <a:t> API </a:t>
                      </a:r>
                      <a:r>
                        <a:rPr lang="ko-KR" altLang="en-US" sz="1400" dirty="0" smtClean="0"/>
                        <a:t>소개</a:t>
                      </a:r>
                      <a:endParaRPr lang="en-US" altLang="ko-KR" sz="14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ko-KR" sz="1400" dirty="0" smtClean="0"/>
                        <a:t>Chatting</a:t>
                      </a:r>
                      <a:r>
                        <a:rPr lang="en-US" altLang="ko-KR" sz="1400" baseline="0" dirty="0" smtClean="0"/>
                        <a:t> Web API</a:t>
                      </a:r>
                      <a:r>
                        <a:rPr lang="ko-KR" altLang="en-US" sz="1400" baseline="0" dirty="0" smtClean="0"/>
                        <a:t> 설계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400" baseline="0" dirty="0" smtClean="0"/>
                        <a:t>실습</a:t>
                      </a:r>
                      <a:endParaRPr lang="en-US" altLang="ko-KR" sz="1400" baseline="0" dirty="0" smtClean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12/20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ko-KR" sz="1400" dirty="0" err="1" smtClean="0"/>
                        <a:t>Json</a:t>
                      </a:r>
                      <a:r>
                        <a:rPr lang="en-US" altLang="ko-KR" sz="1400" dirty="0" smtClean="0"/>
                        <a:t> Parser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소개 및 포팅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/>
                        <a:t>Chatting Web API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ko-KR" altLang="en-US" sz="1400" dirty="0" smtClean="0"/>
                        <a:t>구현</a:t>
                      </a:r>
                      <a:endParaRPr lang="ko-KR" altLang="en-US" sz="1400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400" dirty="0" smtClean="0"/>
                        <a:t>실습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12/27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 smtClean="0"/>
                        <a:t>동작 시나리오 소개</a:t>
                      </a:r>
                      <a:endParaRPr lang="en-US" sz="14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err="1" smtClean="0"/>
                        <a:t>IoT</a:t>
                      </a:r>
                      <a:r>
                        <a:rPr lang="en-US" sz="1400" dirty="0" smtClean="0"/>
                        <a:t> Device Manager </a:t>
                      </a:r>
                      <a:r>
                        <a:rPr lang="ko-KR" altLang="en-US" sz="1400" dirty="0" smtClean="0"/>
                        <a:t>소개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1/10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400" dirty="0" err="1" smtClean="0"/>
                        <a:t>IoT</a:t>
                      </a:r>
                      <a:r>
                        <a:rPr lang="en-US" altLang="ko-KR" sz="1400" baseline="0" dirty="0" smtClean="0"/>
                        <a:t> Device Manager </a:t>
                      </a:r>
                      <a:r>
                        <a:rPr lang="ko-KR" altLang="en-US" sz="1400" baseline="0" dirty="0" smtClean="0"/>
                        <a:t>설계</a:t>
                      </a:r>
                      <a:endParaRPr lang="en-US" altLang="ko-KR" sz="1400" baseline="0" dirty="0" smtClean="0"/>
                    </a:p>
                    <a:p>
                      <a:pPr marL="342900" marR="0" indent="-34290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400" baseline="0" dirty="0" err="1" smtClean="0"/>
                        <a:t>IoT</a:t>
                      </a:r>
                      <a:r>
                        <a:rPr lang="en-US" altLang="ko-KR" sz="1400" baseline="0" dirty="0" smtClean="0"/>
                        <a:t> Device </a:t>
                      </a:r>
                      <a:r>
                        <a:rPr lang="ko-KR" altLang="en-US" sz="1400" baseline="0" dirty="0" smtClean="0"/>
                        <a:t>설계</a:t>
                      </a:r>
                      <a:endParaRPr lang="en-US" altLang="ko-KR" sz="1400" baseline="0" dirty="0" smtClean="0"/>
                    </a:p>
                    <a:p>
                      <a:pPr marL="342900" marR="0" indent="-34290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400" baseline="0" dirty="0" err="1" smtClean="0"/>
                        <a:t>IoT</a:t>
                      </a:r>
                      <a:r>
                        <a:rPr lang="en-US" altLang="ko-KR" sz="1400" baseline="0" dirty="0" smtClean="0"/>
                        <a:t> Device </a:t>
                      </a:r>
                      <a:r>
                        <a:rPr lang="en-US" altLang="ko-KR" sz="1400" baseline="0" dirty="0" err="1" smtClean="0"/>
                        <a:t>RESTful</a:t>
                      </a:r>
                      <a:r>
                        <a:rPr lang="en-US" altLang="ko-KR" sz="1400" baseline="0" dirty="0" smtClean="0"/>
                        <a:t> API </a:t>
                      </a:r>
                      <a:r>
                        <a:rPr lang="ko-KR" altLang="en-US" sz="1400" baseline="0" dirty="0" smtClean="0"/>
                        <a:t>설계</a:t>
                      </a:r>
                      <a:endParaRPr lang="en-US" altLang="ko-KR" sz="1400" baseline="0" dirty="0" smtClean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1/31</a:t>
                      </a:r>
                      <a:endParaRPr lang="en-US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400" baseline="0" dirty="0" err="1" smtClean="0"/>
                        <a:t>IoT</a:t>
                      </a:r>
                      <a:r>
                        <a:rPr lang="en-US" altLang="ko-KR" sz="1400" baseline="0" dirty="0" smtClean="0"/>
                        <a:t> Device &amp; </a:t>
                      </a:r>
                      <a:r>
                        <a:rPr lang="en-US" altLang="ko-KR" sz="1400" baseline="0" dirty="0" err="1" smtClean="0"/>
                        <a:t>IoT</a:t>
                      </a:r>
                      <a:r>
                        <a:rPr lang="en-US" altLang="ko-KR" sz="1400" baseline="0" dirty="0" smtClean="0"/>
                        <a:t> Device Manager</a:t>
                      </a:r>
                      <a:r>
                        <a:rPr lang="ko-KR" altLang="en-US" sz="1400" baseline="0" dirty="0" smtClean="0"/>
                        <a:t> 구현</a:t>
                      </a:r>
                      <a:endParaRPr lang="en-US" altLang="ko-KR" sz="1400" baseline="0" dirty="0" smtClean="0"/>
                    </a:p>
                    <a:p>
                      <a:pPr marL="342900" marR="0" indent="-34290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aseline="0" dirty="0" smtClean="0"/>
                        <a:t>실습</a:t>
                      </a:r>
                      <a:endParaRPr lang="en-US" altLang="ko-KR" sz="1400" baseline="0" dirty="0" smtClean="0"/>
                    </a:p>
                    <a:p>
                      <a:pPr marL="342900" marR="0" indent="-34290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aseline="0" dirty="0" smtClean="0"/>
                        <a:t>토론</a:t>
                      </a:r>
                      <a:endParaRPr lang="en-US" altLang="ko-KR" sz="1400" baseline="0" dirty="0" smtClean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52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6" y="0"/>
            <a:ext cx="8911687" cy="1280890"/>
          </a:xfrm>
        </p:spPr>
        <p:txBody>
          <a:bodyPr>
            <a:norm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9</a:t>
            </a:r>
            <a:r>
              <a:rPr lang="ko-KR" altLang="en-US" dirty="0" smtClean="0"/>
              <a:t> </a:t>
            </a:r>
            <a:r>
              <a:rPr lang="ko-KR" altLang="en-US" dirty="0" smtClean="0"/>
              <a:t>강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err="1" smtClean="0"/>
              <a:t>IoT</a:t>
            </a:r>
            <a:r>
              <a:rPr lang="en-US" altLang="ko-KR" dirty="0" smtClean="0"/>
              <a:t> Device Manager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dirty="0" smtClean="0"/>
              <a:t>목표</a:t>
            </a:r>
          </a:p>
          <a:p>
            <a:pPr marL="800088" lvl="1" indent="-342900">
              <a:buFont typeface="+mj-lt"/>
              <a:buAutoNum type="arabicPeriod"/>
            </a:pPr>
            <a:r>
              <a:rPr lang="en-US" altLang="ko-KR" sz="2000" dirty="0" err="1" smtClean="0"/>
              <a:t>IoT</a:t>
            </a:r>
            <a:r>
              <a:rPr lang="en-US" altLang="ko-KR" sz="2000" dirty="0" smtClean="0"/>
              <a:t> Device </a:t>
            </a:r>
            <a:r>
              <a:rPr lang="ko-KR" altLang="en-US" sz="2000" dirty="0" smtClean="0"/>
              <a:t>제어 </a:t>
            </a:r>
            <a:r>
              <a:rPr lang="en-US" altLang="ko-KR" sz="2000" dirty="0" err="1" smtClean="0"/>
              <a:t>RESTful</a:t>
            </a:r>
            <a:r>
              <a:rPr lang="en-US" altLang="ko-KR" sz="2000" dirty="0" smtClean="0"/>
              <a:t> API</a:t>
            </a:r>
            <a:r>
              <a:rPr lang="ko-KR" altLang="en-US" sz="2000" dirty="0" smtClean="0"/>
              <a:t> 제공</a:t>
            </a:r>
            <a:endParaRPr lang="en-US" altLang="ko-KR" sz="2000" dirty="0" smtClean="0"/>
          </a:p>
          <a:p>
            <a:pPr marL="800088" lvl="1" indent="-342900">
              <a:buFont typeface="+mj-lt"/>
              <a:buAutoNum type="arabicPeriod"/>
            </a:pPr>
            <a:r>
              <a:rPr lang="en-US" altLang="ko-KR" sz="2000" dirty="0" err="1" smtClean="0"/>
              <a:t>Websocket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기반 </a:t>
            </a:r>
            <a:r>
              <a:rPr lang="en-US" altLang="ko-KR" sz="2000" dirty="0" smtClean="0"/>
              <a:t>Device </a:t>
            </a:r>
            <a:r>
              <a:rPr lang="ko-KR" altLang="en-US" sz="2000" dirty="0" smtClean="0"/>
              <a:t>제어</a:t>
            </a:r>
            <a:endParaRPr lang="en-US" altLang="ko-KR" sz="2000" dirty="0" smtClean="0"/>
          </a:p>
          <a:p>
            <a:pPr marL="800088" lvl="1" indent="-342900">
              <a:buFont typeface="+mj-lt"/>
              <a:buAutoNum type="arabicPeriod"/>
            </a:pPr>
            <a:r>
              <a:rPr lang="en-US" altLang="ko-KR" sz="2000" dirty="0" err="1" smtClean="0"/>
              <a:t>IoT</a:t>
            </a:r>
            <a:r>
              <a:rPr lang="en-US" altLang="ko-KR" sz="2000" dirty="0" smtClean="0"/>
              <a:t> Device </a:t>
            </a:r>
            <a:r>
              <a:rPr lang="ko-KR" altLang="en-US" sz="2000" dirty="0" smtClean="0"/>
              <a:t>구현</a:t>
            </a:r>
            <a:endParaRPr lang="en-US" altLang="ko-KR" sz="2000" dirty="0" smtClean="0"/>
          </a:p>
          <a:p>
            <a:pPr marL="1200127" lvl="2" indent="-342900">
              <a:buFont typeface="+mj-lt"/>
              <a:buAutoNum type="arabicPeriod"/>
            </a:pPr>
            <a:r>
              <a:rPr lang="en-US" altLang="ko-KR" sz="1800" strike="sngStrike" dirty="0"/>
              <a:t>Raspberry </a:t>
            </a:r>
            <a:r>
              <a:rPr lang="en-US" altLang="ko-KR" sz="1800" strike="sngStrike" dirty="0" smtClean="0"/>
              <a:t>Pi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차후</a:t>
            </a:r>
            <a:r>
              <a:rPr lang="en-US" altLang="ko-KR" sz="1800" dirty="0" smtClean="0"/>
              <a:t>)</a:t>
            </a:r>
            <a:endParaRPr lang="en-US" altLang="ko-KR" sz="1800" dirty="0" smtClean="0"/>
          </a:p>
          <a:p>
            <a:pPr marL="1200127" lvl="2" indent="-342900">
              <a:buFont typeface="+mj-lt"/>
              <a:buAutoNum type="arabicPeriod"/>
            </a:pPr>
            <a:r>
              <a:rPr lang="en-US" altLang="ko-KR" sz="1800" dirty="0" smtClean="0"/>
              <a:t>Win32 / Linux / Mac OS X </a:t>
            </a:r>
            <a:r>
              <a:rPr lang="ko-KR" altLang="en-US" sz="1800" dirty="0" smtClean="0"/>
              <a:t>기반 </a:t>
            </a:r>
            <a:r>
              <a:rPr lang="en-US" altLang="ko-KR" sz="1800" dirty="0" smtClean="0"/>
              <a:t>Virtual </a:t>
            </a:r>
            <a:r>
              <a:rPr lang="en-US" altLang="ko-KR" sz="1800" dirty="0" err="1" smtClean="0"/>
              <a:t>IoT</a:t>
            </a:r>
            <a:r>
              <a:rPr lang="en-US" altLang="ko-KR" sz="1800" dirty="0" smtClean="0"/>
              <a:t> Device</a:t>
            </a:r>
          </a:p>
          <a:p>
            <a:pPr marL="800088" lvl="1" indent="-342900">
              <a:buFont typeface="+mj-lt"/>
              <a:buAutoNum type="arabicPeriod"/>
            </a:pPr>
            <a:r>
              <a:rPr lang="en-US" altLang="ko-KR" sz="2000" dirty="0" smtClean="0"/>
              <a:t>Web UI </a:t>
            </a:r>
            <a:r>
              <a:rPr lang="ko-KR" altLang="en-US" sz="2000" dirty="0" smtClean="0"/>
              <a:t>기반 </a:t>
            </a:r>
            <a:r>
              <a:rPr lang="en-US" altLang="ko-KR" sz="2000" dirty="0" err="1" smtClean="0"/>
              <a:t>IoT</a:t>
            </a:r>
            <a:r>
              <a:rPr lang="en-US" altLang="ko-KR" sz="2000" dirty="0" smtClean="0"/>
              <a:t> Device Manager  </a:t>
            </a:r>
            <a:r>
              <a:rPr lang="ko-KR" altLang="en-US" sz="2000" dirty="0" smtClean="0"/>
              <a:t>구현</a:t>
            </a:r>
            <a:endParaRPr lang="en-US" altLang="ko-KR" sz="2000" dirty="0" smtClean="0"/>
          </a:p>
          <a:p>
            <a:pPr marL="800088" lvl="1" indent="-342900">
              <a:buFont typeface="+mj-lt"/>
              <a:buAutoNum type="arabicPeriod"/>
            </a:pPr>
            <a:r>
              <a:rPr lang="en-US" altLang="ko-KR" sz="2000" dirty="0" smtClean="0"/>
              <a:t>One source – Multi Platform, Multi Language</a:t>
            </a:r>
          </a:p>
          <a:p>
            <a:pPr marL="1200127" lvl="2" indent="-342900">
              <a:buFont typeface="+mj-lt"/>
              <a:buAutoNum type="arabicPeriod"/>
            </a:pPr>
            <a:r>
              <a:rPr lang="en-US" altLang="ko-KR" dirty="0" smtClean="0"/>
              <a:t>Win32, i386 Linux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Arm Linux</a:t>
            </a:r>
          </a:p>
          <a:p>
            <a:pPr marL="1200127" lvl="2" indent="-342900">
              <a:buFont typeface="+mj-lt"/>
              <a:buAutoNum type="arabicPeriod"/>
            </a:pPr>
            <a:r>
              <a:rPr lang="en-US" altLang="ko-KR" dirty="0" smtClean="0"/>
              <a:t>C++/C </a:t>
            </a:r>
            <a:r>
              <a:rPr lang="ko-KR" altLang="en-US" dirty="0" smtClean="0"/>
              <a:t>및</a:t>
            </a:r>
            <a:r>
              <a:rPr lang="ko-KR" altLang="en-US" strike="sngStrike" dirty="0" smtClean="0"/>
              <a:t> </a:t>
            </a:r>
            <a:r>
              <a:rPr lang="en-US" altLang="ko-KR" strike="sngStrike" dirty="0" smtClean="0"/>
              <a:t>JavaScript</a:t>
            </a:r>
            <a:r>
              <a:rPr lang="en-US" altLang="ko-KR" dirty="0" smtClean="0"/>
              <a:t>(</a:t>
            </a:r>
            <a:r>
              <a:rPr lang="ko-KR" altLang="en-US" dirty="0" smtClean="0"/>
              <a:t>차후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smtClean="0"/>
              <a:t>지원</a:t>
            </a:r>
          </a:p>
          <a:p>
            <a:pPr lvl="1"/>
            <a:endParaRPr lang="ko-KR" alt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938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9</a:t>
            </a:r>
            <a:r>
              <a:rPr lang="ko-KR" altLang="en-US" dirty="0" smtClean="0"/>
              <a:t> 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주요 모듈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Device Manager</a:t>
            </a:r>
          </a:p>
          <a:p>
            <a:pPr lvl="1"/>
            <a:r>
              <a:rPr lang="en-US" altLang="ko-KR" dirty="0" smtClean="0"/>
              <a:t>Webserver/</a:t>
            </a:r>
            <a:r>
              <a:rPr lang="en-US" altLang="ko-KR" dirty="0" err="1" smtClean="0"/>
              <a:t>Websocket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Device Manager</a:t>
            </a:r>
          </a:p>
          <a:p>
            <a:pPr lvl="1"/>
            <a:r>
              <a:rPr lang="en-US" altLang="ko-KR" dirty="0" err="1" smtClean="0"/>
              <a:t>RESTful</a:t>
            </a:r>
            <a:r>
              <a:rPr lang="en-US" altLang="ko-KR" dirty="0" smtClean="0"/>
              <a:t> API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Device</a:t>
            </a:r>
            <a:r>
              <a:rPr lang="ko-KR" altLang="en-US" dirty="0" smtClean="0"/>
              <a:t> 및  </a:t>
            </a:r>
            <a:r>
              <a:rPr lang="en-US" altLang="ko-KR" dirty="0" smtClean="0"/>
              <a:t>Web UI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Device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정보업데이트 기능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r>
              <a:rPr lang="en-US" altLang="ko-KR" strike="sngStrike" dirty="0" smtClean="0"/>
              <a:t>Web UI</a:t>
            </a:r>
            <a:r>
              <a:rPr lang="ko-KR" altLang="en-US" strike="sngStrike" dirty="0" smtClean="0"/>
              <a:t>를 통해 사용자에게 </a:t>
            </a:r>
            <a:r>
              <a:rPr lang="en-US" altLang="ko-KR" strike="sngStrike" dirty="0" err="1" smtClean="0"/>
              <a:t>IoT</a:t>
            </a:r>
            <a:r>
              <a:rPr lang="en-US" altLang="ko-KR" strike="sngStrike" dirty="0" smtClean="0"/>
              <a:t> Device </a:t>
            </a:r>
            <a:r>
              <a:rPr lang="ko-KR" altLang="en-US" strike="sngStrike" dirty="0" smtClean="0"/>
              <a:t>상태 및 제어 기능 </a:t>
            </a:r>
            <a:r>
              <a:rPr lang="ko-KR" altLang="en-US" strike="sngStrike" dirty="0" smtClean="0"/>
              <a:t>제공</a:t>
            </a:r>
            <a:r>
              <a:rPr lang="en-US" altLang="ko-KR" dirty="0" smtClean="0"/>
              <a:t>(</a:t>
            </a:r>
            <a:r>
              <a:rPr lang="ko-KR" altLang="en-US" dirty="0" smtClean="0"/>
              <a:t>차후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Device</a:t>
            </a:r>
          </a:p>
          <a:p>
            <a:pPr lvl="1"/>
            <a:r>
              <a:rPr lang="en-US" altLang="ko-KR" dirty="0" smtClean="0"/>
              <a:t>C/C++</a:t>
            </a:r>
            <a:r>
              <a:rPr lang="ko-KR" altLang="en-US" dirty="0" smtClean="0"/>
              <a:t> 또는 </a:t>
            </a:r>
            <a:r>
              <a:rPr lang="en-US" altLang="ko-KR" strike="sngStrike" dirty="0" err="1" smtClean="0"/>
              <a:t>Javascript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Device 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표준화된 기능이 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en-US" altLang="ko-KR" dirty="0"/>
              <a:t>Device</a:t>
            </a:r>
            <a:r>
              <a:rPr lang="ko-KR" altLang="en-US" dirty="0"/>
              <a:t> </a:t>
            </a:r>
            <a:r>
              <a:rPr lang="en-US" altLang="ko-KR" dirty="0" smtClean="0"/>
              <a:t>Specification</a:t>
            </a:r>
            <a:r>
              <a:rPr lang="ko-KR" altLang="en-US" dirty="0" smtClean="0"/>
              <a:t> 변경으로 </a:t>
            </a:r>
            <a:r>
              <a:rPr lang="en-US" altLang="ko-KR" dirty="0"/>
              <a:t>Device</a:t>
            </a:r>
            <a:r>
              <a:rPr lang="ko-KR" altLang="en-US" dirty="0"/>
              <a:t> 을 </a:t>
            </a:r>
            <a:r>
              <a:rPr lang="ko-KR" altLang="en-US" dirty="0" smtClean="0"/>
              <a:t>제어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일부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r>
              <a:rPr lang="en-US" altLang="ko-KR" strike="sngStrike" dirty="0" err="1" smtClean="0"/>
              <a:t>IoT</a:t>
            </a:r>
            <a:r>
              <a:rPr lang="en-US" altLang="ko-KR" strike="sngStrike" dirty="0" smtClean="0"/>
              <a:t> Device Transport</a:t>
            </a:r>
            <a:r>
              <a:rPr lang="ko-KR" altLang="en-US" strike="sngStrike" dirty="0" smtClean="0"/>
              <a:t>를 표준화하여 </a:t>
            </a:r>
            <a:r>
              <a:rPr lang="en-US" altLang="ko-KR" strike="sngStrike" dirty="0" smtClean="0"/>
              <a:t>RS-232C</a:t>
            </a:r>
            <a:r>
              <a:rPr lang="ko-KR" altLang="en-US" strike="sngStrike" dirty="0" smtClean="0"/>
              <a:t> 등 </a:t>
            </a:r>
            <a:r>
              <a:rPr lang="ko-KR" altLang="en-US" strike="sngStrike" dirty="0" smtClean="0"/>
              <a:t>제어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차후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en-US" altLang="ko-KR" strike="sngStrike" dirty="0" err="1" smtClean="0"/>
              <a:t>IoT</a:t>
            </a:r>
            <a:r>
              <a:rPr lang="en-US" altLang="ko-KR" strike="sngStrike" dirty="0" smtClean="0"/>
              <a:t> Device </a:t>
            </a:r>
            <a:r>
              <a:rPr lang="en-US" altLang="ko-KR" strike="sngStrike" dirty="0" smtClean="0"/>
              <a:t>Transport</a:t>
            </a:r>
          </a:p>
        </p:txBody>
      </p:sp>
    </p:spTree>
    <p:extLst>
      <p:ext uri="{BB962C8B-B14F-4D97-AF65-F5344CB8AC3E}">
        <p14:creationId xmlns:p14="http://schemas.microsoft.com/office/powerpoint/2010/main" val="11128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6" y="0"/>
            <a:ext cx="9514193" cy="128089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제 </a:t>
            </a:r>
            <a:r>
              <a:rPr lang="en-US" altLang="ko-KR" sz="2800" dirty="0"/>
              <a:t>9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강</a:t>
            </a:r>
            <a:br>
              <a:rPr lang="ko-KR" altLang="en-US" sz="2800" dirty="0"/>
            </a:br>
            <a:r>
              <a:rPr lang="en-US" altLang="ko-KR" sz="2800" dirty="0" smtClean="0"/>
              <a:t>Use Case</a:t>
            </a:r>
            <a:r>
              <a:rPr lang="en-US" altLang="ko-KR" sz="2800" dirty="0" smtClean="0"/>
              <a:t> </a:t>
            </a:r>
            <a:r>
              <a:rPr lang="en-US" altLang="ko-KR" sz="2800" dirty="0" smtClean="0"/>
              <a:t>Diagram</a:t>
            </a:r>
            <a:endParaRPr kumimoji="1"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" t="3393" r="4720" b="73940"/>
          <a:stretch/>
        </p:blipFill>
        <p:spPr>
          <a:xfrm>
            <a:off x="552151" y="1596774"/>
            <a:ext cx="11268279" cy="399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8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6" y="0"/>
            <a:ext cx="9514193" cy="128089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제 </a:t>
            </a:r>
            <a:r>
              <a:rPr lang="en-US" altLang="ko-KR" sz="2800" dirty="0"/>
              <a:t>9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강</a:t>
            </a:r>
            <a:br>
              <a:rPr lang="ko-KR" altLang="en-US" sz="2800" dirty="0"/>
            </a:br>
            <a:r>
              <a:rPr lang="en-US" altLang="ko-KR" sz="2800" dirty="0" err="1"/>
              <a:t>IoT</a:t>
            </a:r>
            <a:r>
              <a:rPr lang="en-US" altLang="ko-KR" sz="2800" dirty="0"/>
              <a:t> Device </a:t>
            </a:r>
            <a:r>
              <a:rPr lang="en-US" altLang="ko-KR" sz="2800" dirty="0" smtClean="0"/>
              <a:t>Manager / </a:t>
            </a:r>
            <a:r>
              <a:rPr lang="en-US" altLang="ko-KR" sz="2800" dirty="0" err="1" smtClean="0"/>
              <a:t>IoT</a:t>
            </a:r>
            <a:r>
              <a:rPr lang="en-US" altLang="ko-KR" sz="2800" dirty="0" smtClean="0"/>
              <a:t> Device Class Diagram</a:t>
            </a:r>
            <a:endParaRPr kumimoji="1"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" t="3516" r="3862" b="49211"/>
          <a:stretch/>
        </p:blipFill>
        <p:spPr>
          <a:xfrm>
            <a:off x="2206384" y="1139572"/>
            <a:ext cx="7669137" cy="56326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892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6" y="67157"/>
            <a:ext cx="8911687" cy="1280890"/>
          </a:xfrm>
        </p:spPr>
        <p:txBody>
          <a:bodyPr/>
          <a:lstStyle/>
          <a:p>
            <a:r>
              <a:rPr kumimoji="1" lang="ko-KR" altLang="en-US" dirty="0"/>
              <a:t>제 </a:t>
            </a:r>
            <a:r>
              <a:rPr kumimoji="1" lang="en-US" altLang="ko-KR" dirty="0"/>
              <a:t>9</a:t>
            </a:r>
            <a:r>
              <a:rPr kumimoji="1" lang="ko-KR" altLang="en-US" dirty="0"/>
              <a:t> </a:t>
            </a:r>
            <a:r>
              <a:rPr kumimoji="1" lang="ko-KR" altLang="en-US" dirty="0" smtClean="0"/>
              <a:t>강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err="1" smtClean="0"/>
              <a:t>IoTDeviceSpecification.json</a:t>
            </a:r>
            <a:endParaRPr kumimoji="1"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509367"/>
              </p:ext>
            </p:extLst>
          </p:nvPr>
        </p:nvGraphicFramePr>
        <p:xfrm>
          <a:off x="4234450" y="1348047"/>
          <a:ext cx="2814319" cy="197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431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구조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{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    "</a:t>
                      </a:r>
                      <a:r>
                        <a:rPr lang="en-US" altLang="ko-KR" sz="1100" dirty="0" err="1" smtClean="0"/>
                        <a:t>IoTDeviceSpecification</a:t>
                      </a:r>
                      <a:r>
                        <a:rPr lang="en-US" altLang="ko-KR" sz="1100" dirty="0" smtClean="0"/>
                        <a:t>" : {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        "Type" : ”{Switch, Light, Lock}",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        "Name" : ”",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        "Description" : "",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        "Manufacture" : ""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    },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    "</a:t>
                      </a:r>
                      <a:r>
                        <a:rPr lang="en-US" altLang="ko-KR" sz="1100" dirty="0" err="1" smtClean="0"/>
                        <a:t>IoTDeviceMasterUri</a:t>
                      </a:r>
                      <a:r>
                        <a:rPr lang="en-US" altLang="ko-KR" sz="1100" dirty="0" smtClean="0"/>
                        <a:t>" : ""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033649"/>
              </p:ext>
            </p:extLst>
          </p:nvPr>
        </p:nvGraphicFramePr>
        <p:xfrm>
          <a:off x="260965" y="4116184"/>
          <a:ext cx="4211282" cy="197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28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Switch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IoT</a:t>
                      </a:r>
                      <a:r>
                        <a:rPr lang="en-US" altLang="ko-KR" sz="1600" baseline="0" dirty="0" smtClean="0"/>
                        <a:t> Device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{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    "</a:t>
                      </a:r>
                      <a:r>
                        <a:rPr lang="en-US" altLang="ko-KR" sz="1100" dirty="0" err="1" smtClean="0"/>
                        <a:t>IoTDeviceSpecification</a:t>
                      </a:r>
                      <a:r>
                        <a:rPr lang="en-US" altLang="ko-KR" sz="1100" dirty="0" smtClean="0"/>
                        <a:t>" : {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        "Type" : "Switch",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        "Name" : "Smart Switch",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        "Description" : "On/Off",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        "Manufacture" : "</a:t>
                      </a:r>
                      <a:r>
                        <a:rPr lang="en-US" altLang="ko-KR" sz="1100" dirty="0" err="1" smtClean="0"/>
                        <a:t>Mansoo</a:t>
                      </a:r>
                      <a:r>
                        <a:rPr lang="en-US" altLang="ko-KR" sz="1100" dirty="0" smtClean="0"/>
                        <a:t>"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    },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    "</a:t>
                      </a:r>
                      <a:r>
                        <a:rPr lang="en-US" altLang="ko-KR" sz="1100" dirty="0" err="1" smtClean="0"/>
                        <a:t>IoTDeviceMasterUri</a:t>
                      </a:r>
                      <a:r>
                        <a:rPr lang="en-US" altLang="ko-KR" sz="1100" dirty="0" smtClean="0"/>
                        <a:t>" : "</a:t>
                      </a:r>
                      <a:r>
                        <a:rPr lang="en-US" altLang="ko-KR" sz="1100" dirty="0" err="1" smtClean="0"/>
                        <a:t>ws</a:t>
                      </a:r>
                      <a:r>
                        <a:rPr lang="en-US" altLang="ko-KR" sz="1100" dirty="0" smtClean="0"/>
                        <a:t>://localhost:8000/</a:t>
                      </a:r>
                      <a:r>
                        <a:rPr lang="en-US" altLang="ko-KR" sz="1100" dirty="0" err="1" smtClean="0"/>
                        <a:t>ws_iot_deivce</a:t>
                      </a:r>
                      <a:r>
                        <a:rPr lang="en-US" altLang="ko-KR" sz="1100" dirty="0" smtClean="0"/>
                        <a:t>"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276044"/>
              </p:ext>
            </p:extLst>
          </p:nvPr>
        </p:nvGraphicFramePr>
        <p:xfrm>
          <a:off x="6645140" y="4116184"/>
          <a:ext cx="4211282" cy="197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28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Light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IoT</a:t>
                      </a:r>
                      <a:r>
                        <a:rPr lang="en-US" altLang="ko-KR" sz="1600" baseline="0" dirty="0" smtClean="0"/>
                        <a:t> Device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{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    "</a:t>
                      </a:r>
                      <a:r>
                        <a:rPr lang="en-US" altLang="ko-KR" sz="1100" dirty="0" err="1" smtClean="0"/>
                        <a:t>IoTDeviceSpecification</a:t>
                      </a:r>
                      <a:r>
                        <a:rPr lang="en-US" altLang="ko-KR" sz="1100" dirty="0" smtClean="0"/>
                        <a:t>" : {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        "Type" : ”Light",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        "Name" : "Smart Light",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        "Description" : "On/Off",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        "Manufacture" : "</a:t>
                      </a:r>
                      <a:r>
                        <a:rPr lang="en-US" altLang="ko-KR" sz="1100" dirty="0" err="1" smtClean="0"/>
                        <a:t>Mansoo</a:t>
                      </a:r>
                      <a:r>
                        <a:rPr lang="en-US" altLang="ko-KR" sz="1100" dirty="0" smtClean="0"/>
                        <a:t>"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    },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    "</a:t>
                      </a:r>
                      <a:r>
                        <a:rPr lang="en-US" altLang="ko-KR" sz="1100" dirty="0" err="1" smtClean="0"/>
                        <a:t>IoTDeviceMasterUri</a:t>
                      </a:r>
                      <a:r>
                        <a:rPr lang="en-US" altLang="ko-KR" sz="1100" dirty="0" smtClean="0"/>
                        <a:t>" : "</a:t>
                      </a:r>
                      <a:r>
                        <a:rPr lang="en-US" altLang="ko-KR" sz="1100" dirty="0" err="1" smtClean="0"/>
                        <a:t>ws</a:t>
                      </a:r>
                      <a:r>
                        <a:rPr lang="en-US" altLang="ko-KR" sz="1100" dirty="0" smtClean="0"/>
                        <a:t>://localhost:8000/</a:t>
                      </a:r>
                      <a:r>
                        <a:rPr lang="en-US" altLang="ko-KR" sz="1100" dirty="0" err="1" smtClean="0"/>
                        <a:t>ws_iot_deivce</a:t>
                      </a:r>
                      <a:r>
                        <a:rPr lang="en-US" altLang="ko-KR" sz="1100" dirty="0" smtClean="0"/>
                        <a:t>"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꺾인 연결선[E] 8"/>
          <p:cNvCxnSpPr>
            <a:stCxn id="5" idx="2"/>
            <a:endCxn id="6" idx="0"/>
          </p:cNvCxnSpPr>
          <p:nvPr/>
        </p:nvCxnSpPr>
        <p:spPr>
          <a:xfrm rot="5400000">
            <a:off x="3605560" y="2080134"/>
            <a:ext cx="797097" cy="327500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[E] 11"/>
          <p:cNvCxnSpPr>
            <a:stCxn id="5" idx="2"/>
            <a:endCxn id="7" idx="0"/>
          </p:cNvCxnSpPr>
          <p:nvPr/>
        </p:nvCxnSpPr>
        <p:spPr>
          <a:xfrm rot="16200000" flipH="1">
            <a:off x="6797647" y="2163049"/>
            <a:ext cx="797097" cy="31091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20393" y="510170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ko-KR" dirty="0" smtClean="0"/>
              <a:t>….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391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78676" y="67157"/>
            <a:ext cx="9625937" cy="1280890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/>
              <a:t>제 </a:t>
            </a:r>
            <a:r>
              <a:rPr kumimoji="1" lang="en-US" altLang="ko-KR" dirty="0"/>
              <a:t>9</a:t>
            </a:r>
            <a:r>
              <a:rPr kumimoji="1" lang="ko-KR" altLang="en-US" dirty="0"/>
              <a:t> </a:t>
            </a:r>
            <a:r>
              <a:rPr kumimoji="1" lang="ko-KR" altLang="en-US" dirty="0" smtClean="0"/>
              <a:t>강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err="1" smtClean="0"/>
              <a:t>IoT</a:t>
            </a:r>
            <a:r>
              <a:rPr kumimoji="1" lang="en-US" altLang="ko-KR" dirty="0" smtClean="0"/>
              <a:t> Device </a:t>
            </a:r>
            <a:r>
              <a:rPr kumimoji="1" lang="en-US" altLang="ko-KR" dirty="0" smtClean="0">
                <a:sym typeface="Wingdings"/>
              </a:rPr>
              <a:t> </a:t>
            </a:r>
            <a:r>
              <a:rPr kumimoji="1" lang="en-US" altLang="ko-KR" dirty="0" err="1" smtClean="0">
                <a:sym typeface="Wingdings"/>
              </a:rPr>
              <a:t>IoT</a:t>
            </a:r>
            <a:r>
              <a:rPr kumimoji="1" lang="en-US" altLang="ko-KR" dirty="0" smtClean="0">
                <a:sym typeface="Wingdings"/>
              </a:rPr>
              <a:t> Device Manager Protocol</a:t>
            </a:r>
            <a:endParaRPr kumimoji="1"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91261"/>
              </p:ext>
            </p:extLst>
          </p:nvPr>
        </p:nvGraphicFramePr>
        <p:xfrm>
          <a:off x="2471728" y="1348047"/>
          <a:ext cx="6339764" cy="163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97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구조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{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    ”Request" :</a:t>
                      </a:r>
                      <a:r>
                        <a:rPr lang="en-US" altLang="ko-KR" sz="1100" baseline="0" dirty="0" smtClean="0"/>
                        <a:t> {</a:t>
                      </a:r>
                      <a:r>
                        <a:rPr lang="en-US" altLang="ko-KR" sz="1100" dirty="0" smtClean="0"/>
                        <a:t>true/false},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    “Command” : “{Register/</a:t>
                      </a:r>
                      <a:r>
                        <a:rPr lang="en-US" altLang="ko-KR" sz="1100" baseline="0" dirty="0" err="1" smtClean="0"/>
                        <a:t>DeRegister</a:t>
                      </a:r>
                      <a:r>
                        <a:rPr lang="en-US" altLang="ko-KR" sz="1100" baseline="0" dirty="0" smtClean="0"/>
                        <a:t>/</a:t>
                      </a:r>
                      <a:r>
                        <a:rPr lang="en-US" altLang="ko-KR" sz="1100" baseline="0" dirty="0" err="1" smtClean="0"/>
                        <a:t>SetDevice</a:t>
                      </a:r>
                      <a:r>
                        <a:rPr lang="en-US" altLang="ko-KR" sz="1100" baseline="0" dirty="0" smtClean="0"/>
                        <a:t>/</a:t>
                      </a:r>
                      <a:r>
                        <a:rPr lang="en-US" altLang="ko-KR" sz="1100" baseline="0" dirty="0" err="1" smtClean="0"/>
                        <a:t>GetDeviceStatus</a:t>
                      </a:r>
                      <a:r>
                        <a:rPr lang="en-US" altLang="ko-KR" sz="1100" baseline="0" dirty="0" smtClean="0"/>
                        <a:t>”},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    ”Info” : {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          </a:t>
                      </a:r>
                      <a:r>
                        <a:rPr lang="is-IS" altLang="ko-KR" sz="1100" baseline="0" dirty="0" smtClean="0"/>
                        <a:t>….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baseline="0" dirty="0" smtClean="0"/>
                        <a:t>    </a:t>
                      </a:r>
                      <a:r>
                        <a:rPr lang="en-US" altLang="ko-KR" sz="1100" dirty="0" smtClean="0"/>
                        <a:t>},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067753"/>
              </p:ext>
            </p:extLst>
          </p:nvPr>
        </p:nvGraphicFramePr>
        <p:xfrm>
          <a:off x="260964" y="4116184"/>
          <a:ext cx="4502229" cy="264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222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Register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{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    ”Request" : true,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    “Command” : “Register”,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    ”Info” : {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        "</a:t>
                      </a:r>
                      <a:r>
                        <a:rPr lang="en-US" altLang="ko-KR" sz="1100" dirty="0" err="1" smtClean="0"/>
                        <a:t>IoTDeviceSpecification</a:t>
                      </a:r>
                      <a:r>
                        <a:rPr lang="en-US" altLang="ko-KR" sz="1100" dirty="0" smtClean="0"/>
                        <a:t>" : {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            "Type" : "Switch",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            "Name" : "Smart Switch",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            "Description" : "On/Off",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            "Manufacture" : "</a:t>
                      </a:r>
                      <a:r>
                        <a:rPr lang="en-US" altLang="ko-KR" sz="1100" dirty="0" err="1" smtClean="0"/>
                        <a:t>Mansoo</a:t>
                      </a:r>
                      <a:r>
                        <a:rPr lang="en-US" altLang="ko-KR" sz="1100" dirty="0" smtClean="0"/>
                        <a:t>"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        },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        "</a:t>
                      </a:r>
                      <a:r>
                        <a:rPr lang="en-US" altLang="ko-KR" sz="1100" dirty="0" err="1" smtClean="0"/>
                        <a:t>IoTDeviceMasterUri</a:t>
                      </a:r>
                      <a:r>
                        <a:rPr lang="en-US" altLang="ko-KR" sz="1100" dirty="0" smtClean="0"/>
                        <a:t>" : "</a:t>
                      </a:r>
                      <a:r>
                        <a:rPr lang="en-US" altLang="ko-KR" sz="1100" dirty="0" err="1" smtClean="0"/>
                        <a:t>ws</a:t>
                      </a:r>
                      <a:r>
                        <a:rPr lang="en-US" altLang="ko-KR" sz="1100" dirty="0" smtClean="0"/>
                        <a:t>://localhost:8000/</a:t>
                      </a:r>
                      <a:r>
                        <a:rPr lang="en-US" altLang="ko-KR" sz="1100" dirty="0" err="1" smtClean="0"/>
                        <a:t>ws_iot_deivce</a:t>
                      </a:r>
                      <a:r>
                        <a:rPr lang="en-US" altLang="ko-KR" sz="1100" dirty="0" smtClean="0"/>
                        <a:t>"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    }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139018"/>
              </p:ext>
            </p:extLst>
          </p:nvPr>
        </p:nvGraphicFramePr>
        <p:xfrm>
          <a:off x="6645140" y="4116184"/>
          <a:ext cx="4211282" cy="163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28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SetDevice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100" dirty="0" smtClean="0"/>
                        <a:t> {</a:t>
                      </a:r>
                    </a:p>
                    <a:p>
                      <a:pPr latinLnBrk="1"/>
                      <a:r>
                        <a:rPr lang="fr-FR" altLang="ko-KR" sz="1100" dirty="0" smtClean="0"/>
                        <a:t>   "</a:t>
                      </a:r>
                      <a:r>
                        <a:rPr lang="fr-FR" altLang="ko-KR" sz="1100" dirty="0" err="1" smtClean="0"/>
                        <a:t>Request</a:t>
                      </a:r>
                      <a:r>
                        <a:rPr lang="fr-FR" altLang="ko-KR" sz="1100" dirty="0" smtClean="0"/>
                        <a:t>" : </a:t>
                      </a:r>
                      <a:r>
                        <a:rPr lang="fr-FR" altLang="ko-KR" sz="1100" dirty="0" err="1" smtClean="0"/>
                        <a:t>true</a:t>
                      </a:r>
                      <a:endParaRPr lang="fr-FR" altLang="ko-KR" sz="1100" dirty="0" smtClean="0"/>
                    </a:p>
                    <a:p>
                      <a:pPr latinLnBrk="1"/>
                      <a:r>
                        <a:rPr lang="fr-FR" altLang="ko-KR" sz="1100" dirty="0" smtClean="0"/>
                        <a:t>   "Command" : "</a:t>
                      </a:r>
                      <a:r>
                        <a:rPr lang="fr-FR" altLang="ko-KR" sz="1100" dirty="0" err="1" smtClean="0"/>
                        <a:t>SetDevice</a:t>
                      </a:r>
                      <a:r>
                        <a:rPr lang="fr-FR" altLang="ko-KR" sz="1100" dirty="0" smtClean="0"/>
                        <a:t>",</a:t>
                      </a:r>
                    </a:p>
                    <a:p>
                      <a:pPr latinLnBrk="1"/>
                      <a:r>
                        <a:rPr lang="fr-FR" altLang="ko-KR" sz="1100" dirty="0" smtClean="0"/>
                        <a:t>   "Info" : {</a:t>
                      </a:r>
                    </a:p>
                    <a:p>
                      <a:pPr latinLnBrk="1"/>
                      <a:r>
                        <a:rPr lang="fr-FR" altLang="ko-KR" sz="1100" dirty="0" smtClean="0"/>
                        <a:t>      "Control" : "On"</a:t>
                      </a:r>
                    </a:p>
                    <a:p>
                      <a:pPr latinLnBrk="1"/>
                      <a:r>
                        <a:rPr lang="fr-FR" altLang="ko-KR" sz="1100" dirty="0" smtClean="0"/>
                        <a:t>   }</a:t>
                      </a:r>
                    </a:p>
                    <a:p>
                      <a:pPr latinLnBrk="1"/>
                      <a:r>
                        <a:rPr lang="fr-FR" altLang="ko-KR" sz="1100" dirty="0" smtClean="0"/>
                        <a:t>}</a:t>
                      </a:r>
                      <a:endParaRPr lang="en-US" altLang="ko-KR" sz="11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꺾인 연결선[E] 8"/>
          <p:cNvCxnSpPr>
            <a:stCxn id="5" idx="2"/>
            <a:endCxn id="6" idx="0"/>
          </p:cNvCxnSpPr>
          <p:nvPr/>
        </p:nvCxnSpPr>
        <p:spPr>
          <a:xfrm rot="5400000">
            <a:off x="3510656" y="1985229"/>
            <a:ext cx="1132377" cy="31295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[E] 11"/>
          <p:cNvCxnSpPr>
            <a:stCxn id="5" idx="2"/>
            <a:endCxn id="7" idx="0"/>
          </p:cNvCxnSpPr>
          <p:nvPr/>
        </p:nvCxnSpPr>
        <p:spPr>
          <a:xfrm rot="16200000" flipH="1">
            <a:off x="6630007" y="1995409"/>
            <a:ext cx="1132377" cy="310917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20393" y="510170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ko-KR" dirty="0" smtClean="0"/>
              <a:t>….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62898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1358</TotalTime>
  <Words>672</Words>
  <Application>Microsoft Macintosh PowerPoint</Application>
  <PresentationFormat>와이드스크린</PresentationFormat>
  <Paragraphs>166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Century Gothic</vt:lpstr>
      <vt:lpstr>HY중고딕</vt:lpstr>
      <vt:lpstr>Wingdings</vt:lpstr>
      <vt:lpstr>Wingdings 3</vt:lpstr>
      <vt:lpstr>Arial</vt:lpstr>
      <vt:lpstr>Wisp</vt:lpstr>
      <vt:lpstr>C++로 만들어보는 Web API - #9</vt:lpstr>
      <vt:lpstr>순서</vt:lpstr>
      <vt:lpstr>C++로 만들어보는 Web API 소개 - 일정</vt:lpstr>
      <vt:lpstr>제 9 강 IoT Device Manager</vt:lpstr>
      <vt:lpstr>제 9 강 주요 모듈</vt:lpstr>
      <vt:lpstr>제 9 강 Use Case Diagram</vt:lpstr>
      <vt:lpstr>제 9 강 IoT Device Manager / IoT Device Class Diagram</vt:lpstr>
      <vt:lpstr>제 9 강 IoTDeviceSpecification.json</vt:lpstr>
      <vt:lpstr>제 9 강 IoT Device  IoT Device Manager Protocol</vt:lpstr>
      <vt:lpstr>제 9 강  IoT Device Manager</vt:lpstr>
      <vt:lpstr>제 9 강  IoT Device Manager</vt:lpstr>
      <vt:lpstr>제 9 강  IoT Device Manager</vt:lpstr>
      <vt:lpstr>제 9 강 실습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C++로 만들어보는 Web API - #1</dc:title>
  <dc:creator>김만수</dc:creator>
  <cp:lastModifiedBy>Microsoft Office User</cp:lastModifiedBy>
  <cp:revision>247</cp:revision>
  <dcterms:created xsi:type="dcterms:W3CDTF">2015-10-10T23:38:05Z</dcterms:created>
  <dcterms:modified xsi:type="dcterms:W3CDTF">2016-01-31T04:55:13Z</dcterms:modified>
</cp:coreProperties>
</file>