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92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83" r:id="rId6"/>
    <p:sldId id="284" r:id="rId7"/>
    <p:sldId id="285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8"/>
    <p:restoredTop sz="94611"/>
  </p:normalViewPr>
  <p:slideViewPr>
    <p:cSldViewPr snapToGrid="0" snapToObjects="1">
      <p:cViewPr varScale="1">
        <p:scale>
          <a:sx n="135" d="100"/>
          <a:sy n="13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97FD-4B57-764D-93A0-D680EC949FEA}" type="datetimeFigureOut">
              <a:rPr kumimoji="1" lang="ko-KR" altLang="en-US" smtClean="0"/>
              <a:t>2015. 12. 27.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5734-BADE-F24A-A0CD-1DA15B63E1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9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6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8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7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9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  <p:sldLayoutId id="2147484805" r:id="rId13"/>
    <p:sldLayoutId id="2147484806" r:id="rId14"/>
    <p:sldLayoutId id="2147484807" r:id="rId15"/>
    <p:sldLayoutId id="2147484808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Web API - </a:t>
            </a:r>
            <a:r>
              <a:rPr lang="en-US" altLang="ko-KR" dirty="0" smtClean="0"/>
              <a:t>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Open</a:t>
            </a:r>
            <a:r>
              <a:rPr lang="ko-KR" altLang="en-US" dirty="0" smtClean="0"/>
              <a:t> </a:t>
            </a:r>
            <a:r>
              <a:rPr lang="en-US" dirty="0" smtClean="0"/>
              <a:t>Source </a:t>
            </a:r>
            <a:r>
              <a:rPr lang="ko-KR" altLang="en-US" dirty="0" smtClean="0"/>
              <a:t>스터디 모임</a:t>
            </a:r>
            <a:endParaRPr lang="en-US" altLang="ko-KR" dirty="0" smtClean="0"/>
          </a:p>
          <a:p>
            <a:r>
              <a:rPr lang="ko-KR" altLang="en-US" dirty="0" smtClean="0"/>
              <a:t>김만수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스터디 소개</a:t>
            </a:r>
          </a:p>
          <a:p>
            <a:pPr lvl="1"/>
            <a:r>
              <a:rPr lang="ko-KR" altLang="en-US" dirty="0" smtClean="0"/>
              <a:t>목표</a:t>
            </a:r>
          </a:p>
          <a:p>
            <a:pPr lvl="1"/>
            <a:r>
              <a:rPr lang="ko-KR" altLang="en-US" dirty="0" smtClean="0"/>
              <a:t>일정</a:t>
            </a:r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제 </a:t>
            </a:r>
            <a:r>
              <a:rPr lang="en-US" altLang="ko-KR" dirty="0"/>
              <a:t>6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강의</a:t>
            </a:r>
            <a:endParaRPr lang="en-US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Device Manager </a:t>
            </a:r>
            <a:r>
              <a:rPr lang="ko-KR" altLang="en-US" dirty="0" smtClean="0"/>
              <a:t>설계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err="1" smtClean="0"/>
              <a:t>bootst</a:t>
            </a:r>
            <a:r>
              <a:rPr lang="en-US" altLang="ko-KR" dirty="0" smtClean="0"/>
              <a:t> C++ Library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Win32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를 지원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err="1" smtClean="0"/>
              <a:t>RESTful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구현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Web API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ko-KR" altLang="en-US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PC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Example App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088" lvl="1" indent="-342900">
              <a:buFont typeface="+mj-lt"/>
              <a:buAutoNum type="arabicPeriod"/>
            </a:pP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7693"/>
              </p:ext>
            </p:extLst>
          </p:nvPr>
        </p:nvGraphicFramePr>
        <p:xfrm>
          <a:off x="2656688" y="2909891"/>
          <a:ext cx="440501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스터디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구조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Mongoose Server </a:t>
                      </a:r>
                      <a:r>
                        <a:rPr lang="ko-KR" altLang="en-US" sz="140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10/25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Boost</a:t>
                      </a:r>
                      <a:r>
                        <a:rPr lang="en-US" sz="1400" baseline="0" dirty="0" smtClean="0"/>
                        <a:t> C++ Library </a:t>
                      </a:r>
                      <a:r>
                        <a:rPr lang="ko-KR" altLang="en-US" sz="1400" baseline="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Component Diagram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Core API </a:t>
                      </a:r>
                      <a:r>
                        <a:rPr lang="ko-KR" altLang="en-US" sz="1400" baseline="0" dirty="0" smtClean="0"/>
                        <a:t>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11/08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Core API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Common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리뷰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Common Web</a:t>
                      </a:r>
                      <a:r>
                        <a:rPr lang="en-US" altLang="ko-KR" sz="1400" baseline="0" dirty="0" smtClean="0"/>
                        <a:t> Server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aseline="0" dirty="0" smtClean="0"/>
                        <a:t>Mongoose Server </a:t>
                      </a:r>
                      <a:r>
                        <a:rPr lang="ko-KR" altLang="en-US" sz="1400" baseline="0" dirty="0" smtClean="0"/>
                        <a:t>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66287"/>
              </p:ext>
            </p:extLst>
          </p:nvPr>
        </p:nvGraphicFramePr>
        <p:xfrm>
          <a:off x="7245286" y="2909891"/>
          <a:ext cx="4405015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11/29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RESTful</a:t>
                      </a:r>
                      <a:r>
                        <a:rPr lang="en-US" altLang="ko-KR" sz="1400" dirty="0" smtClean="0"/>
                        <a:t> API </a:t>
                      </a:r>
                      <a:r>
                        <a:rPr lang="ko-KR" altLang="en-US" sz="1400" dirty="0" smtClean="0"/>
                        <a:t>소개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Chatting</a:t>
                      </a:r>
                      <a:r>
                        <a:rPr lang="en-US" altLang="ko-KR" sz="1400" baseline="0" dirty="0" smtClean="0"/>
                        <a:t> Web API</a:t>
                      </a:r>
                      <a:r>
                        <a:rPr lang="ko-KR" altLang="en-US" sz="1400" baseline="0" dirty="0" smtClean="0"/>
                        <a:t> 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Json</a:t>
                      </a:r>
                      <a:r>
                        <a:rPr lang="en-US" altLang="ko-KR" sz="1400" dirty="0" smtClean="0"/>
                        <a:t> Parser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소개 및 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Chatting Web </a:t>
                      </a:r>
                      <a:r>
                        <a:rPr lang="en-US" sz="1400" dirty="0" smtClean="0"/>
                        <a:t>API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12/27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/>
                        <a:t>동작 시나리오 소개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Device Manager </a:t>
                      </a:r>
                      <a:r>
                        <a:rPr lang="ko-KR" altLang="en-US" sz="1400" dirty="0" smtClean="0"/>
                        <a:t>소개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1/10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 err="1" smtClean="0"/>
                        <a:t>IoT</a:t>
                      </a:r>
                      <a:r>
                        <a:rPr lang="en-US" altLang="ko-KR" sz="1400" baseline="0" dirty="0" smtClean="0"/>
                        <a:t> Device Manager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en-US" altLang="ko-KR" sz="1400" baseline="0" dirty="0" err="1" smtClean="0"/>
                        <a:t>RESTful</a:t>
                      </a:r>
                      <a:r>
                        <a:rPr lang="en-US" altLang="ko-KR" sz="1400" baseline="0" dirty="0" smtClean="0"/>
                        <a:t> API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1/17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Javascript</a:t>
                      </a:r>
                      <a:r>
                        <a:rPr lang="en-US" altLang="ko-KR" sz="1400" baseline="0" dirty="0" smtClean="0"/>
                        <a:t> V7 </a:t>
                      </a:r>
                      <a:r>
                        <a:rPr lang="ko-KR" altLang="en-US" sz="1400" baseline="0" dirty="0" smtClean="0"/>
                        <a:t>엔진 소개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JavaScript </a:t>
                      </a:r>
                      <a:r>
                        <a:rPr lang="ko-KR" altLang="en-US" sz="1400" baseline="0" dirty="0" smtClean="0"/>
                        <a:t>기반 </a:t>
                      </a: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목표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제어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API</a:t>
            </a:r>
            <a:r>
              <a:rPr lang="ko-KR" altLang="en-US" sz="2000" dirty="0" smtClean="0"/>
              <a:t> 제공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Websocket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기반 </a:t>
            </a:r>
            <a:r>
              <a:rPr lang="en-US" altLang="ko-KR" sz="2000" dirty="0" smtClean="0"/>
              <a:t>Sensor Event 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dirty="0"/>
              <a:t>Raspberry Pi</a:t>
            </a:r>
            <a:endParaRPr lang="en-US" altLang="ko-KR" sz="18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dirty="0" smtClean="0"/>
              <a:t>Win32 / Linux / Mac OS X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Virtual </a:t>
            </a:r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 Device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smtClean="0"/>
              <a:t>Web UI </a:t>
            </a:r>
            <a:r>
              <a:rPr lang="ko-KR" altLang="en-US" sz="2000" dirty="0" smtClean="0"/>
              <a:t>기반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Manager  </a:t>
            </a:r>
            <a:r>
              <a:rPr lang="ko-KR" altLang="en-US" sz="2000" dirty="0" smtClean="0"/>
              <a:t>구현</a:t>
            </a:r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3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/>
              <a:t> 강</a:t>
            </a:r>
            <a:br>
              <a:rPr lang="ko-KR" altLang="en-US" dirty="0"/>
            </a:br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en-US" altLang="ko-KR" dirty="0" smtClean="0"/>
              <a:t>Manager Component Diagram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24" r="4948" b="57801"/>
          <a:stretch/>
        </p:blipFill>
        <p:spPr>
          <a:xfrm>
            <a:off x="1499415" y="1139488"/>
            <a:ext cx="9197343" cy="557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en-US" altLang="ko-KR" dirty="0" err="1"/>
              <a:t>Deivce</a:t>
            </a:r>
            <a:r>
              <a:rPr lang="en-US" altLang="ko-KR" dirty="0"/>
              <a:t> </a:t>
            </a:r>
            <a:r>
              <a:rPr lang="ko-KR" altLang="en-US" dirty="0"/>
              <a:t>제어 방법 </a:t>
            </a:r>
            <a:r>
              <a:rPr lang="ko-KR" altLang="en-US" dirty="0" smtClean="0"/>
              <a:t>고민 중</a:t>
            </a:r>
            <a:r>
              <a:rPr lang="is-IS" altLang="ko-KR" dirty="0" smtClean="0"/>
              <a:t>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Deivce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제어 방법들</a:t>
            </a:r>
            <a:endParaRPr lang="en-US" altLang="ko-KR" sz="2400" dirty="0" smtClean="0"/>
          </a:p>
          <a:p>
            <a:pPr lvl="1"/>
            <a:r>
              <a:rPr lang="en-US" altLang="ko-KR" sz="2200" dirty="0" err="1" smtClean="0"/>
              <a:t>IoT</a:t>
            </a:r>
            <a:r>
              <a:rPr lang="en-US" altLang="ko-KR" sz="2200" dirty="0" smtClean="0"/>
              <a:t> De</a:t>
            </a:r>
            <a:r>
              <a:rPr lang="en-US" altLang="ko-KR" sz="2200" dirty="0" smtClean="0"/>
              <a:t>vice</a:t>
            </a:r>
            <a:r>
              <a:rPr lang="ko-KR" altLang="en-US" sz="2200" dirty="0" smtClean="0"/>
              <a:t>에서 </a:t>
            </a:r>
            <a:r>
              <a:rPr lang="en-US" altLang="ko-KR" sz="2200" dirty="0" smtClean="0"/>
              <a:t>Web Server</a:t>
            </a:r>
            <a:r>
              <a:rPr lang="ko-KR" altLang="en-US" sz="2200" dirty="0" smtClean="0"/>
              <a:t> 사용</a:t>
            </a:r>
            <a:endParaRPr lang="en-US" altLang="ko-KR" sz="2200" dirty="0" smtClean="0"/>
          </a:p>
          <a:p>
            <a:pPr lvl="2"/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pPr lvl="3"/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 Device</a:t>
            </a:r>
            <a:r>
              <a:rPr lang="ko-KR" altLang="en-US" sz="1800" dirty="0" smtClean="0"/>
              <a:t>에서 직접 </a:t>
            </a:r>
            <a:r>
              <a:rPr lang="en-US" altLang="ko-KR" sz="1800" dirty="0" err="1" smtClean="0"/>
              <a:t>RESTful</a:t>
            </a:r>
            <a:r>
              <a:rPr lang="en-US" altLang="ko-KR" sz="1800" dirty="0" smtClean="0"/>
              <a:t> API</a:t>
            </a:r>
            <a:r>
              <a:rPr lang="ko-KR" altLang="en-US" sz="1800" dirty="0" smtClean="0"/>
              <a:t> 제공</a:t>
            </a:r>
            <a:endParaRPr lang="en-US" altLang="ko-KR" sz="1800" dirty="0" smtClean="0"/>
          </a:p>
          <a:p>
            <a:pPr lvl="3"/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 Manager</a:t>
            </a:r>
            <a:r>
              <a:rPr lang="ko-KR" altLang="en-US" sz="1800" dirty="0" smtClean="0"/>
              <a:t>의 기능이 축소 될 수 있음</a:t>
            </a:r>
            <a:endParaRPr lang="en-US" altLang="ko-KR" sz="1800" dirty="0" smtClean="0"/>
          </a:p>
          <a:p>
            <a:pPr lvl="2"/>
            <a:r>
              <a:rPr lang="ko-KR" altLang="en-US" sz="2000" dirty="0" smtClean="0"/>
              <a:t>단점</a:t>
            </a:r>
          </a:p>
          <a:p>
            <a:pPr lvl="3"/>
            <a:r>
              <a:rPr lang="en-US" altLang="ko-KR" sz="1800" dirty="0" smtClean="0"/>
              <a:t>CPU Performance </a:t>
            </a:r>
            <a:r>
              <a:rPr lang="ko-KR" altLang="en-US" sz="1800" dirty="0" smtClean="0"/>
              <a:t>문제</a:t>
            </a:r>
            <a:r>
              <a:rPr lang="en-US" altLang="ko-KR" sz="1800" dirty="0" smtClean="0"/>
              <a:t>?</a:t>
            </a:r>
          </a:p>
          <a:p>
            <a:pPr lvl="3"/>
            <a:r>
              <a:rPr lang="en-US" altLang="ko-KR" sz="1800" dirty="0" smtClean="0"/>
              <a:t>Memory </a:t>
            </a:r>
            <a:r>
              <a:rPr lang="ko-KR" altLang="en-US" sz="1800" dirty="0" smtClean="0"/>
              <a:t>부족 문제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2200" dirty="0" err="1" smtClean="0"/>
              <a:t>IoT</a:t>
            </a:r>
            <a:r>
              <a:rPr lang="en-US" altLang="ko-KR" sz="2200" dirty="0" smtClean="0"/>
              <a:t> Device</a:t>
            </a:r>
            <a:r>
              <a:rPr lang="ko-KR" altLang="en-US" sz="2200" dirty="0" smtClean="0"/>
              <a:t>에서 </a:t>
            </a:r>
            <a:r>
              <a:rPr lang="en-US" altLang="ko-KR" sz="2200" dirty="0" err="1" smtClean="0"/>
              <a:t>Websocket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사용</a:t>
            </a:r>
            <a:endParaRPr lang="en-US" altLang="ko-KR" sz="2200" dirty="0" smtClean="0"/>
          </a:p>
          <a:p>
            <a:pPr lvl="2"/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실시간 </a:t>
            </a:r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 Device</a:t>
            </a:r>
            <a:r>
              <a:rPr lang="ko-KR" altLang="en-US" sz="1800" dirty="0" smtClean="0"/>
              <a:t> 상태 확인 가능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보다 단순화된 프로토콜 사용</a:t>
            </a:r>
            <a:endParaRPr lang="en-US" altLang="ko-KR" sz="1800" dirty="0" smtClean="0"/>
          </a:p>
          <a:p>
            <a:pPr lvl="3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97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/>
              <a:t> 강</a:t>
            </a:r>
            <a:br>
              <a:rPr lang="ko-KR" altLang="en-US" dirty="0"/>
            </a:br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en-US" altLang="ko-KR" dirty="0" smtClean="0"/>
              <a:t>Manager Sequence Diagram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3161" r="5337" b="63436"/>
          <a:stretch/>
        </p:blipFill>
        <p:spPr>
          <a:xfrm>
            <a:off x="1555393" y="1375158"/>
            <a:ext cx="9949220" cy="5233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5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606</TotalTime>
  <Words>267</Words>
  <Application>Microsoft Macintosh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Century Gothic</vt:lpstr>
      <vt:lpstr>HY중고딕</vt:lpstr>
      <vt:lpstr>Wingdings 3</vt:lpstr>
      <vt:lpstr>Arial</vt:lpstr>
      <vt:lpstr>Wisp</vt:lpstr>
      <vt:lpstr>C++로 만들어보는 Web API - #6</vt:lpstr>
      <vt:lpstr>순서</vt:lpstr>
      <vt:lpstr>C++로 만들어보는 Web API 소개(1/2)</vt:lpstr>
      <vt:lpstr>C++로 만들어보는 Web API 소개 - 일정</vt:lpstr>
      <vt:lpstr>제 6 강 IoT Device Manager</vt:lpstr>
      <vt:lpstr>제 6 강 IoT Device Manager Component Diagram</vt:lpstr>
      <vt:lpstr>제 6 강  IoT Deivce 제어 방법 고민 중…</vt:lpstr>
      <vt:lpstr>제 6 강 IoT Device Manager 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C++로 만들어보는 Web API - #1</dc:title>
  <dc:creator>김만수</dc:creator>
  <cp:lastModifiedBy>Microsoft Office User</cp:lastModifiedBy>
  <cp:revision>194</cp:revision>
  <dcterms:created xsi:type="dcterms:W3CDTF">2015-10-10T23:38:05Z</dcterms:created>
  <dcterms:modified xsi:type="dcterms:W3CDTF">2015-12-27T03:03:18Z</dcterms:modified>
</cp:coreProperties>
</file>