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92" r:id="rId1"/>
  </p:sldMasterIdLst>
  <p:notesMasterIdLst>
    <p:notesMasterId r:id="rId9"/>
  </p:notesMasterIdLst>
  <p:sldIdLst>
    <p:sldId id="256" r:id="rId2"/>
    <p:sldId id="257" r:id="rId3"/>
    <p:sldId id="259" r:id="rId4"/>
    <p:sldId id="283" r:id="rId5"/>
    <p:sldId id="286" r:id="rId6"/>
    <p:sldId id="284" r:id="rId7"/>
    <p:sldId id="28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44"/>
    <p:restoredTop sz="94698"/>
  </p:normalViewPr>
  <p:slideViewPr>
    <p:cSldViewPr snapToGrid="0" snapToObjects="1">
      <p:cViewPr varScale="1">
        <p:scale>
          <a:sx n="90" d="100"/>
          <a:sy n="90" d="100"/>
        </p:scale>
        <p:origin x="24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A97FD-4B57-764D-93A0-D680EC949FEA}" type="datetimeFigureOut">
              <a:rPr kumimoji="1" lang="ko-KR" altLang="en-US" smtClean="0"/>
              <a:t>2016. 1. 9.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95734-BADE-F24A-A0CD-1DA15B63E15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5922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4" y="2514601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4" y="4777381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1" y="432381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4529542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9064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7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2146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2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63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389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39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75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3" y="627407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7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97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4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7172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3079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4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30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5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92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4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124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90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4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490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8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5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3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4" y="613581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4" y="787784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3" r:id="rId1"/>
    <p:sldLayoutId id="2147484794" r:id="rId2"/>
    <p:sldLayoutId id="2147484795" r:id="rId3"/>
    <p:sldLayoutId id="2147484796" r:id="rId4"/>
    <p:sldLayoutId id="2147484797" r:id="rId5"/>
    <p:sldLayoutId id="2147484798" r:id="rId6"/>
    <p:sldLayoutId id="2147484799" r:id="rId7"/>
    <p:sldLayoutId id="2147484800" r:id="rId8"/>
    <p:sldLayoutId id="2147484801" r:id="rId9"/>
    <p:sldLayoutId id="2147484802" r:id="rId10"/>
    <p:sldLayoutId id="2147484803" r:id="rId11"/>
    <p:sldLayoutId id="2147484804" r:id="rId12"/>
    <p:sldLayoutId id="2147484805" r:id="rId13"/>
    <p:sldLayoutId id="2147484806" r:id="rId14"/>
    <p:sldLayoutId id="2147484807" r:id="rId15"/>
    <p:sldLayoutId id="2147484808" r:id="rId16"/>
  </p:sldLayoutIdLst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</a:t>
            </a:r>
            <a:r>
              <a:rPr lang="ko-KR" altLang="en-US" dirty="0" smtClean="0"/>
              <a:t>로 만들어보는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Web API - </a:t>
            </a:r>
            <a:r>
              <a:rPr lang="en-US" altLang="ko-KR" dirty="0" smtClean="0"/>
              <a:t>#7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Open</a:t>
            </a:r>
            <a:r>
              <a:rPr lang="ko-KR" altLang="en-US" dirty="0" smtClean="0"/>
              <a:t> </a:t>
            </a:r>
            <a:r>
              <a:rPr lang="en-US" dirty="0" smtClean="0"/>
              <a:t>Source </a:t>
            </a:r>
            <a:r>
              <a:rPr lang="ko-KR" altLang="en-US" dirty="0" smtClean="0"/>
              <a:t>스터디 모임</a:t>
            </a:r>
            <a:endParaRPr lang="en-US" altLang="ko-KR" dirty="0" smtClean="0"/>
          </a:p>
          <a:p>
            <a:r>
              <a:rPr lang="ko-KR" altLang="en-US" dirty="0" smtClean="0"/>
              <a:t>김만수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39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스터디 소개</a:t>
            </a:r>
          </a:p>
          <a:p>
            <a:pPr lvl="1"/>
            <a:r>
              <a:rPr lang="ko-KR" altLang="en-US" dirty="0" smtClean="0"/>
              <a:t>일정</a:t>
            </a:r>
            <a:endParaRPr lang="ko-KR" altLang="en-US" dirty="0" smtClean="0"/>
          </a:p>
          <a:p>
            <a:pPr lvl="1"/>
            <a:endParaRPr lang="ko-KR" altLang="en-US" dirty="0" smtClean="0"/>
          </a:p>
          <a:p>
            <a:r>
              <a:rPr lang="ko-KR" altLang="en-US" dirty="0" smtClean="0"/>
              <a:t>제 </a:t>
            </a:r>
            <a:r>
              <a:rPr lang="en-US" altLang="ko-KR" dirty="0"/>
              <a:t>6</a:t>
            </a:r>
            <a:r>
              <a:rPr lang="ko-KR" altLang="en-US" dirty="0" smtClean="0"/>
              <a:t> 강의</a:t>
            </a:r>
            <a:endParaRPr lang="en-US" dirty="0" smtClean="0"/>
          </a:p>
          <a:p>
            <a:pPr lvl="1"/>
            <a:r>
              <a:rPr lang="en-US" altLang="ko-KR" dirty="0" err="1"/>
              <a:t>IoT</a:t>
            </a:r>
            <a:r>
              <a:rPr lang="en-US" altLang="ko-KR" dirty="0"/>
              <a:t> Device Manager </a:t>
            </a:r>
            <a:r>
              <a:rPr lang="ko-KR" altLang="en-US" dirty="0"/>
              <a:t>설계</a:t>
            </a:r>
          </a:p>
          <a:p>
            <a:pPr lvl="1"/>
            <a:r>
              <a:rPr lang="en-US" altLang="ko-KR" dirty="0" err="1"/>
              <a:t>IoT</a:t>
            </a:r>
            <a:r>
              <a:rPr lang="en-US" altLang="ko-KR" dirty="0"/>
              <a:t> Device </a:t>
            </a:r>
            <a:r>
              <a:rPr lang="ko-KR" altLang="en-US" dirty="0"/>
              <a:t>설계</a:t>
            </a:r>
          </a:p>
          <a:p>
            <a:pPr lvl="1"/>
            <a:r>
              <a:rPr lang="en-US" altLang="ko-KR" dirty="0" err="1"/>
              <a:t>IoT</a:t>
            </a:r>
            <a:r>
              <a:rPr lang="en-US" altLang="ko-KR" dirty="0"/>
              <a:t> Device </a:t>
            </a:r>
            <a:r>
              <a:rPr lang="en-US" altLang="ko-KR" dirty="0" err="1"/>
              <a:t>RESTful</a:t>
            </a:r>
            <a:r>
              <a:rPr lang="en-US" altLang="ko-KR" dirty="0"/>
              <a:t> API </a:t>
            </a:r>
            <a:r>
              <a:rPr lang="ko-KR" altLang="en-US" dirty="0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164250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</a:t>
            </a:r>
            <a:r>
              <a:rPr lang="ko-KR" altLang="en-US" dirty="0" smtClean="0"/>
              <a:t>로 만들어보는 </a:t>
            </a:r>
            <a:r>
              <a:rPr lang="en-US" altLang="ko-KR" dirty="0" smtClean="0"/>
              <a:t>Web API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-</a:t>
            </a:r>
            <a:r>
              <a:rPr lang="ko-KR" altLang="en-US" dirty="0" smtClean="0"/>
              <a:t> 일정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일정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57693"/>
              </p:ext>
            </p:extLst>
          </p:nvPr>
        </p:nvGraphicFramePr>
        <p:xfrm>
          <a:off x="2656688" y="2909891"/>
          <a:ext cx="4405015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853"/>
                <a:gridCol w="37361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날짜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내용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10/11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400" baseline="0" dirty="0" smtClean="0"/>
                        <a:t>스터디 소개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/>
                        <a:t>Web Server </a:t>
                      </a:r>
                      <a:r>
                        <a:rPr lang="ko-KR" altLang="en-US" sz="1400" dirty="0" smtClean="0"/>
                        <a:t>구조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/>
                        <a:t>Mongoose Server </a:t>
                      </a:r>
                      <a:r>
                        <a:rPr lang="ko-KR" altLang="en-US" sz="1400" dirty="0" smtClean="0"/>
                        <a:t>소개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400" dirty="0" smtClean="0"/>
                        <a:t>실습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10/25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/>
                        <a:t>Boost</a:t>
                      </a:r>
                      <a:r>
                        <a:rPr lang="en-US" sz="1400" baseline="0" dirty="0" smtClean="0"/>
                        <a:t> C++ Library </a:t>
                      </a:r>
                      <a:r>
                        <a:rPr lang="ko-KR" altLang="en-US" sz="1400" baseline="0" dirty="0" smtClean="0"/>
                        <a:t>소개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aseline="0" dirty="0" smtClean="0"/>
                        <a:t>Component Diagram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aseline="0" dirty="0" smtClean="0"/>
                        <a:t>Core API </a:t>
                      </a:r>
                      <a:r>
                        <a:rPr lang="ko-KR" altLang="en-US" sz="1400" baseline="0" dirty="0" smtClean="0"/>
                        <a:t>설계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400" dirty="0" smtClean="0"/>
                        <a:t>실습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11/08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/>
                        <a:t>Core API </a:t>
                      </a:r>
                      <a:r>
                        <a:rPr lang="ko-KR" altLang="en-US" sz="1400" dirty="0" smtClean="0"/>
                        <a:t>구현</a:t>
                      </a:r>
                      <a:endParaRPr lang="en-US" sz="14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/>
                        <a:t>Common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Web Server </a:t>
                      </a:r>
                      <a:r>
                        <a:rPr lang="ko-KR" altLang="en-US" sz="1400" dirty="0" smtClean="0"/>
                        <a:t>설계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리뷰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ko-KR" sz="1400" dirty="0" smtClean="0"/>
                        <a:t>Common Web</a:t>
                      </a:r>
                      <a:r>
                        <a:rPr lang="en-US" altLang="ko-KR" sz="1400" baseline="0" dirty="0" smtClean="0"/>
                        <a:t> Server </a:t>
                      </a:r>
                      <a:r>
                        <a:rPr lang="ko-KR" altLang="en-US" sz="1400" baseline="0" dirty="0" smtClean="0"/>
                        <a:t>구현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ko-KR" sz="1400" baseline="0" dirty="0" smtClean="0"/>
                        <a:t>Mongoose Server </a:t>
                      </a:r>
                      <a:r>
                        <a:rPr lang="ko-KR" altLang="en-US" sz="1400" baseline="0" dirty="0" smtClean="0"/>
                        <a:t>포팅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400" dirty="0" smtClean="0"/>
                        <a:t>실습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922856"/>
              </p:ext>
            </p:extLst>
          </p:nvPr>
        </p:nvGraphicFramePr>
        <p:xfrm>
          <a:off x="7245286" y="2909891"/>
          <a:ext cx="4405015" cy="381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853"/>
                <a:gridCol w="37361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날짜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내용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11/29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ko-KR" sz="1400" dirty="0" err="1" smtClean="0"/>
                        <a:t>RESTful</a:t>
                      </a:r>
                      <a:r>
                        <a:rPr lang="en-US" altLang="ko-KR" sz="1400" dirty="0" smtClean="0"/>
                        <a:t> API </a:t>
                      </a:r>
                      <a:r>
                        <a:rPr lang="ko-KR" altLang="en-US" sz="1400" dirty="0" smtClean="0"/>
                        <a:t>소개</a:t>
                      </a:r>
                      <a:endParaRPr lang="en-US" altLang="ko-KR" sz="14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ko-KR" sz="1400" dirty="0" smtClean="0"/>
                        <a:t>Chatting</a:t>
                      </a:r>
                      <a:r>
                        <a:rPr lang="en-US" altLang="ko-KR" sz="1400" baseline="0" dirty="0" smtClean="0"/>
                        <a:t> Web API</a:t>
                      </a:r>
                      <a:r>
                        <a:rPr lang="ko-KR" altLang="en-US" sz="1400" baseline="0" dirty="0" smtClean="0"/>
                        <a:t> 설계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400" baseline="0" dirty="0" smtClean="0"/>
                        <a:t>실습</a:t>
                      </a:r>
                      <a:endParaRPr lang="en-US" altLang="ko-KR" sz="1400" baseline="0" dirty="0" smtClean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12/20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ko-KR" sz="1400" dirty="0" err="1" smtClean="0"/>
                        <a:t>Json</a:t>
                      </a:r>
                      <a:r>
                        <a:rPr lang="en-US" altLang="ko-KR" sz="1400" dirty="0" smtClean="0"/>
                        <a:t> Parser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소개 및 포팅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/>
                        <a:t>Chatting Web API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ko-KR" altLang="en-US" sz="1400" dirty="0" smtClean="0"/>
                        <a:t>구현</a:t>
                      </a:r>
                      <a:endParaRPr lang="ko-KR" altLang="en-US" sz="1400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400" dirty="0" smtClean="0"/>
                        <a:t>실습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12/27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 smtClean="0"/>
                        <a:t>동작 시나리오 소개</a:t>
                      </a:r>
                      <a:endParaRPr lang="en-US" sz="14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err="1" smtClean="0"/>
                        <a:t>IoT</a:t>
                      </a:r>
                      <a:r>
                        <a:rPr lang="en-US" sz="1400" dirty="0" smtClean="0"/>
                        <a:t> Device Manager </a:t>
                      </a:r>
                      <a:r>
                        <a:rPr lang="ko-KR" altLang="en-US" sz="1400" dirty="0" smtClean="0"/>
                        <a:t>소개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1/10</a:t>
                      </a:r>
                      <a:endParaRPr lang="en-US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400" dirty="0" err="1" smtClean="0"/>
                        <a:t>IoT</a:t>
                      </a:r>
                      <a:r>
                        <a:rPr lang="en-US" altLang="ko-KR" sz="1400" baseline="0" dirty="0" smtClean="0"/>
                        <a:t> Device Manager </a:t>
                      </a:r>
                      <a:r>
                        <a:rPr lang="ko-KR" altLang="en-US" sz="1400" baseline="0" dirty="0" smtClean="0"/>
                        <a:t>설계</a:t>
                      </a:r>
                      <a:endParaRPr lang="en-US" altLang="ko-KR" sz="1400" baseline="0" dirty="0" smtClean="0"/>
                    </a:p>
                    <a:p>
                      <a:pPr marL="342900" marR="0" indent="-34290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400" baseline="0" dirty="0" err="1" smtClean="0"/>
                        <a:t>IoT</a:t>
                      </a:r>
                      <a:r>
                        <a:rPr lang="en-US" altLang="ko-KR" sz="1400" baseline="0" dirty="0" smtClean="0"/>
                        <a:t> Device </a:t>
                      </a:r>
                      <a:r>
                        <a:rPr lang="ko-KR" altLang="en-US" sz="1400" baseline="0" dirty="0" smtClean="0"/>
                        <a:t>설계</a:t>
                      </a:r>
                      <a:endParaRPr lang="en-US" altLang="ko-KR" sz="1400" baseline="0" dirty="0" smtClean="0"/>
                    </a:p>
                    <a:p>
                      <a:pPr marL="342900" marR="0" indent="-34290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400" baseline="0" dirty="0" err="1" smtClean="0"/>
                        <a:t>IoT</a:t>
                      </a:r>
                      <a:r>
                        <a:rPr lang="en-US" altLang="ko-KR" sz="1400" baseline="0" dirty="0" smtClean="0"/>
                        <a:t> Device </a:t>
                      </a:r>
                      <a:r>
                        <a:rPr lang="en-US" altLang="ko-KR" sz="1400" baseline="0" dirty="0" err="1" smtClean="0"/>
                        <a:t>RESTful</a:t>
                      </a:r>
                      <a:r>
                        <a:rPr lang="en-US" altLang="ko-KR" sz="1400" baseline="0" dirty="0" smtClean="0"/>
                        <a:t> API </a:t>
                      </a:r>
                      <a:r>
                        <a:rPr lang="ko-KR" altLang="en-US" sz="1400" baseline="0" dirty="0" smtClean="0"/>
                        <a:t>설계</a:t>
                      </a:r>
                      <a:endParaRPr lang="en-US" altLang="ko-KR" sz="1400" baseline="0" dirty="0" smtClean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1/17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400" baseline="0" dirty="0" err="1" smtClean="0"/>
                        <a:t>Javascript</a:t>
                      </a:r>
                      <a:r>
                        <a:rPr lang="en-US" altLang="ko-KR" sz="1400" baseline="0" dirty="0" smtClean="0"/>
                        <a:t> V7 </a:t>
                      </a:r>
                      <a:r>
                        <a:rPr lang="ko-KR" altLang="en-US" sz="1400" baseline="0" dirty="0" smtClean="0"/>
                        <a:t>엔진 소개</a:t>
                      </a:r>
                      <a:endParaRPr lang="en-US" altLang="ko-KR" sz="1400" baseline="0" dirty="0" smtClean="0"/>
                    </a:p>
                    <a:p>
                      <a:pPr marL="342900" marR="0" indent="-34290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400" baseline="0" dirty="0" smtClean="0"/>
                        <a:t>JavaScript </a:t>
                      </a:r>
                      <a:r>
                        <a:rPr lang="ko-KR" altLang="en-US" sz="1400" baseline="0" dirty="0" smtClean="0"/>
                        <a:t>기반 </a:t>
                      </a:r>
                      <a:r>
                        <a:rPr lang="en-US" altLang="ko-KR" sz="1400" baseline="0" dirty="0" err="1" smtClean="0"/>
                        <a:t>IoT</a:t>
                      </a:r>
                      <a:r>
                        <a:rPr lang="en-US" altLang="ko-KR" sz="1400" baseline="0" dirty="0" smtClean="0"/>
                        <a:t> Device </a:t>
                      </a:r>
                      <a:r>
                        <a:rPr lang="ko-KR" altLang="en-US" sz="1400" baseline="0" dirty="0" smtClean="0"/>
                        <a:t>구현</a:t>
                      </a:r>
                      <a:endParaRPr lang="en-US" altLang="ko-KR" sz="1400" baseline="0" dirty="0" smtClean="0"/>
                    </a:p>
                    <a:p>
                      <a:pPr marL="342900" marR="0" indent="-34290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aseline="0" dirty="0" smtClean="0"/>
                        <a:t>실습</a:t>
                      </a:r>
                      <a:endParaRPr lang="en-US" altLang="ko-KR" sz="1400" baseline="0" dirty="0" smtClean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52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6" y="0"/>
            <a:ext cx="8911687" cy="1280890"/>
          </a:xfrm>
        </p:spPr>
        <p:txBody>
          <a:bodyPr>
            <a:norm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7</a:t>
            </a:r>
            <a:r>
              <a:rPr lang="ko-KR" altLang="en-US" dirty="0" smtClean="0"/>
              <a:t> </a:t>
            </a:r>
            <a:r>
              <a:rPr lang="ko-KR" altLang="en-US" dirty="0" smtClean="0"/>
              <a:t>강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err="1" smtClean="0"/>
              <a:t>IoT</a:t>
            </a:r>
            <a:r>
              <a:rPr lang="en-US" altLang="ko-KR" dirty="0" smtClean="0"/>
              <a:t> Device Manager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목표</a:t>
            </a:r>
          </a:p>
          <a:p>
            <a:pPr marL="800088" lvl="1" indent="-342900">
              <a:buFont typeface="+mj-lt"/>
              <a:buAutoNum type="arabicPeriod"/>
            </a:pPr>
            <a:r>
              <a:rPr lang="en-US" altLang="ko-KR" sz="2000" dirty="0" err="1" smtClean="0"/>
              <a:t>IoT</a:t>
            </a:r>
            <a:r>
              <a:rPr lang="en-US" altLang="ko-KR" sz="2000" dirty="0" smtClean="0"/>
              <a:t> Device </a:t>
            </a:r>
            <a:r>
              <a:rPr lang="ko-KR" altLang="en-US" sz="2000" dirty="0" smtClean="0"/>
              <a:t>제어 </a:t>
            </a:r>
            <a:r>
              <a:rPr lang="en-US" altLang="ko-KR" sz="2000" dirty="0" err="1" smtClean="0"/>
              <a:t>RESTful</a:t>
            </a:r>
            <a:r>
              <a:rPr lang="en-US" altLang="ko-KR" sz="2000" dirty="0" smtClean="0"/>
              <a:t> API</a:t>
            </a:r>
            <a:r>
              <a:rPr lang="ko-KR" altLang="en-US" sz="2000" dirty="0" smtClean="0"/>
              <a:t> 제공</a:t>
            </a:r>
            <a:endParaRPr lang="en-US" altLang="ko-KR" sz="2000" dirty="0" smtClean="0"/>
          </a:p>
          <a:p>
            <a:pPr marL="800088" lvl="1" indent="-342900">
              <a:buFont typeface="+mj-lt"/>
              <a:buAutoNum type="arabicPeriod"/>
            </a:pPr>
            <a:r>
              <a:rPr lang="en-US" altLang="ko-KR" sz="2000" dirty="0" err="1" smtClean="0"/>
              <a:t>Websocket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기반 </a:t>
            </a:r>
            <a:r>
              <a:rPr lang="en-US" altLang="ko-KR" sz="2000" dirty="0" smtClean="0"/>
              <a:t>Device </a:t>
            </a:r>
            <a:r>
              <a:rPr lang="ko-KR" altLang="en-US" sz="2000" dirty="0" smtClean="0"/>
              <a:t>제어</a:t>
            </a:r>
            <a:endParaRPr lang="en-US" altLang="ko-KR" sz="2000" dirty="0" smtClean="0"/>
          </a:p>
          <a:p>
            <a:pPr marL="800088" lvl="1" indent="-342900">
              <a:buFont typeface="+mj-lt"/>
              <a:buAutoNum type="arabicPeriod"/>
            </a:pPr>
            <a:r>
              <a:rPr lang="en-US" altLang="ko-KR" sz="2000" dirty="0" err="1" smtClean="0"/>
              <a:t>IoT</a:t>
            </a:r>
            <a:r>
              <a:rPr lang="en-US" altLang="ko-KR" sz="2000" dirty="0" smtClean="0"/>
              <a:t> Device </a:t>
            </a:r>
            <a:r>
              <a:rPr lang="ko-KR" altLang="en-US" sz="2000" dirty="0" smtClean="0"/>
              <a:t>구현</a:t>
            </a:r>
            <a:endParaRPr lang="en-US" altLang="ko-KR" sz="2000" dirty="0" smtClean="0"/>
          </a:p>
          <a:p>
            <a:pPr marL="1200127" lvl="2" indent="-342900">
              <a:buFont typeface="+mj-lt"/>
              <a:buAutoNum type="arabicPeriod"/>
            </a:pPr>
            <a:r>
              <a:rPr lang="en-US" altLang="ko-KR" sz="1800" dirty="0"/>
              <a:t>Raspberry Pi</a:t>
            </a:r>
            <a:endParaRPr lang="en-US" altLang="ko-KR" sz="1800" dirty="0" smtClean="0"/>
          </a:p>
          <a:p>
            <a:pPr marL="1200127" lvl="2" indent="-342900">
              <a:buFont typeface="+mj-lt"/>
              <a:buAutoNum type="arabicPeriod"/>
            </a:pPr>
            <a:r>
              <a:rPr lang="en-US" altLang="ko-KR" sz="1800" dirty="0" smtClean="0"/>
              <a:t>Win32 / Linux / Mac OS X </a:t>
            </a:r>
            <a:r>
              <a:rPr lang="ko-KR" altLang="en-US" sz="1800" dirty="0" smtClean="0"/>
              <a:t>기반 </a:t>
            </a:r>
            <a:r>
              <a:rPr lang="en-US" altLang="ko-KR" sz="1800" dirty="0" smtClean="0"/>
              <a:t>Virtual </a:t>
            </a:r>
            <a:r>
              <a:rPr lang="en-US" altLang="ko-KR" sz="1800" dirty="0" err="1" smtClean="0"/>
              <a:t>IoT</a:t>
            </a:r>
            <a:r>
              <a:rPr lang="en-US" altLang="ko-KR" sz="1800" dirty="0" smtClean="0"/>
              <a:t> Device</a:t>
            </a:r>
          </a:p>
          <a:p>
            <a:pPr marL="800088" lvl="1" indent="-342900">
              <a:buFont typeface="+mj-lt"/>
              <a:buAutoNum type="arabicPeriod"/>
            </a:pPr>
            <a:r>
              <a:rPr lang="en-US" altLang="ko-KR" sz="2000" dirty="0" smtClean="0"/>
              <a:t>Web UI </a:t>
            </a:r>
            <a:r>
              <a:rPr lang="ko-KR" altLang="en-US" sz="2000" dirty="0" smtClean="0"/>
              <a:t>기반 </a:t>
            </a:r>
            <a:r>
              <a:rPr lang="en-US" altLang="ko-KR" sz="2000" dirty="0" err="1" smtClean="0"/>
              <a:t>IoT</a:t>
            </a:r>
            <a:r>
              <a:rPr lang="en-US" altLang="ko-KR" sz="2000" dirty="0" smtClean="0"/>
              <a:t> Device Manager  </a:t>
            </a:r>
            <a:r>
              <a:rPr lang="ko-KR" altLang="en-US" sz="2000" dirty="0" smtClean="0"/>
              <a:t>구현</a:t>
            </a:r>
          </a:p>
          <a:p>
            <a:pPr lvl="1"/>
            <a:endParaRPr lang="ko-KR" alt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938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7</a:t>
            </a:r>
            <a:r>
              <a:rPr lang="ko-KR" altLang="en-US" dirty="0" smtClean="0"/>
              <a:t>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주요 모듈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Device Manager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Webserver/</a:t>
            </a:r>
            <a:r>
              <a:rPr lang="en-US" altLang="ko-KR" dirty="0" err="1" smtClean="0"/>
              <a:t>Websocket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Device Manager</a:t>
            </a:r>
          </a:p>
          <a:p>
            <a:pPr lvl="1"/>
            <a:r>
              <a:rPr lang="en-US" altLang="ko-KR" dirty="0" err="1" smtClean="0"/>
              <a:t>RESTful</a:t>
            </a:r>
            <a:r>
              <a:rPr lang="en-US" altLang="ko-KR" dirty="0" smtClean="0"/>
              <a:t> API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Device</a:t>
            </a:r>
            <a:r>
              <a:rPr lang="ko-KR" altLang="en-US" dirty="0" smtClean="0"/>
              <a:t> 및  </a:t>
            </a:r>
            <a:r>
              <a:rPr lang="en-US" altLang="ko-KR" dirty="0" smtClean="0"/>
              <a:t>Web UI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Device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정보업데이트 기능을 제공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Web UI</a:t>
            </a:r>
            <a:r>
              <a:rPr lang="ko-KR" altLang="en-US" dirty="0" smtClean="0"/>
              <a:t>를 통해 사용자에게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Device </a:t>
            </a:r>
            <a:r>
              <a:rPr lang="ko-KR" altLang="en-US" dirty="0" smtClean="0"/>
              <a:t>상태 및 제어 기능 제공</a:t>
            </a:r>
            <a:endParaRPr lang="en-US" altLang="ko-KR" dirty="0"/>
          </a:p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Device</a:t>
            </a:r>
          </a:p>
          <a:p>
            <a:pPr lvl="1"/>
            <a:r>
              <a:rPr lang="en-US" altLang="ko-KR" dirty="0" smtClean="0"/>
              <a:t>C/C++</a:t>
            </a:r>
            <a:r>
              <a:rPr lang="ko-KR" altLang="en-US" dirty="0" smtClean="0"/>
              <a:t> 또는 </a:t>
            </a:r>
            <a:r>
              <a:rPr lang="en-US" altLang="ko-KR" dirty="0" err="1" smtClean="0"/>
              <a:t>Javascript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Device 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표준화된 기능이 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Devie</a:t>
            </a:r>
            <a:r>
              <a:rPr lang="en-US" altLang="ko-KR" dirty="0" smtClean="0"/>
              <a:t> Specification</a:t>
            </a:r>
            <a:r>
              <a:rPr lang="ko-KR" altLang="en-US" dirty="0" smtClean="0"/>
              <a:t> 변경으로 </a:t>
            </a:r>
            <a:r>
              <a:rPr lang="en-US" altLang="ko-KR" dirty="0" err="1" smtClean="0"/>
              <a:t>Devie</a:t>
            </a:r>
            <a:r>
              <a:rPr lang="ko-KR" altLang="en-US" dirty="0" smtClean="0"/>
              <a:t>을 제어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IoT</a:t>
            </a:r>
            <a:r>
              <a:rPr lang="en-US" altLang="ko-KR" dirty="0" smtClean="0"/>
              <a:t> Device Transport</a:t>
            </a:r>
            <a:r>
              <a:rPr lang="ko-KR" altLang="en-US" dirty="0" smtClean="0"/>
              <a:t>를 표준화하여 </a:t>
            </a:r>
            <a:r>
              <a:rPr lang="en-US" altLang="ko-KR" dirty="0" smtClean="0"/>
              <a:t>RS-232C</a:t>
            </a:r>
            <a:r>
              <a:rPr lang="ko-KR" altLang="en-US" dirty="0" smtClean="0"/>
              <a:t> 등 제어</a:t>
            </a:r>
            <a:endParaRPr lang="en-US" altLang="ko-KR" dirty="0" smtClean="0"/>
          </a:p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Device Transport</a:t>
            </a:r>
          </a:p>
          <a:p>
            <a:pPr lvl="1"/>
            <a:r>
              <a:rPr lang="en-US" altLang="ko-KR" dirty="0" err="1" smtClean="0"/>
              <a:t>IoT</a:t>
            </a:r>
            <a:r>
              <a:rPr lang="en-US" altLang="ko-KR" dirty="0" smtClean="0"/>
              <a:t> Device Transport 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Device Webserver</a:t>
            </a:r>
            <a:r>
              <a:rPr lang="ko-KR" altLang="en-US" dirty="0" smtClean="0"/>
              <a:t>에 등록하여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Web API</a:t>
            </a:r>
            <a:r>
              <a:rPr lang="ko-KR" altLang="en-US" dirty="0" smtClean="0"/>
              <a:t>로 호출하는 방법을 설계 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28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6" y="0"/>
            <a:ext cx="9514193" cy="128089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제 </a:t>
            </a:r>
            <a:r>
              <a:rPr lang="en-US" altLang="ko-KR" sz="2800" dirty="0" smtClean="0"/>
              <a:t>7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강</a:t>
            </a:r>
            <a:br>
              <a:rPr lang="ko-KR" altLang="en-US" sz="2800" dirty="0"/>
            </a:br>
            <a:r>
              <a:rPr lang="en-US" altLang="ko-KR" sz="2800" dirty="0" err="1"/>
              <a:t>IoT</a:t>
            </a:r>
            <a:r>
              <a:rPr lang="en-US" altLang="ko-KR" sz="2800" dirty="0"/>
              <a:t> Device </a:t>
            </a:r>
            <a:r>
              <a:rPr lang="en-US" altLang="ko-KR" sz="2800" dirty="0" smtClean="0"/>
              <a:t>Manager / </a:t>
            </a:r>
            <a:r>
              <a:rPr lang="en-US" altLang="ko-KR" sz="2800" dirty="0" err="1" smtClean="0"/>
              <a:t>IoT</a:t>
            </a:r>
            <a:r>
              <a:rPr lang="en-US" altLang="ko-KR" sz="2800" dirty="0" smtClean="0"/>
              <a:t> Device Class Diagram</a:t>
            </a:r>
            <a:endParaRPr kumimoji="1"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" t="3333" r="4326" b="52708"/>
          <a:stretch/>
        </p:blipFill>
        <p:spPr>
          <a:xfrm>
            <a:off x="1970797" y="1002312"/>
            <a:ext cx="8373091" cy="5736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92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6" y="0"/>
            <a:ext cx="9514193" cy="128089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제 </a:t>
            </a:r>
            <a:r>
              <a:rPr lang="en-US" altLang="ko-KR" sz="2800" dirty="0" smtClean="0"/>
              <a:t>7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강</a:t>
            </a:r>
            <a:br>
              <a:rPr lang="ko-KR" altLang="en-US" sz="2800" dirty="0"/>
            </a:br>
            <a:r>
              <a:rPr lang="en-US" altLang="ko-KR" sz="2800" dirty="0" err="1"/>
              <a:t>IoT</a:t>
            </a:r>
            <a:r>
              <a:rPr lang="en-US" altLang="ko-KR" sz="2800" dirty="0"/>
              <a:t> Device </a:t>
            </a:r>
            <a:r>
              <a:rPr lang="en-US" altLang="ko-KR" sz="2800" dirty="0" smtClean="0"/>
              <a:t>Manager / </a:t>
            </a:r>
            <a:r>
              <a:rPr lang="en-US" altLang="ko-KR" sz="2800" dirty="0" err="1" smtClean="0"/>
              <a:t>IoT</a:t>
            </a:r>
            <a:r>
              <a:rPr lang="en-US" altLang="ko-KR" sz="2800" dirty="0" smtClean="0"/>
              <a:t> Device Sequence Diagram</a:t>
            </a:r>
            <a:endParaRPr kumimoji="1"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0" t="3344" r="5330" b="56459"/>
          <a:stretch/>
        </p:blipFill>
        <p:spPr>
          <a:xfrm>
            <a:off x="1443035" y="859559"/>
            <a:ext cx="9544051" cy="599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1302</TotalTime>
  <Words>264</Words>
  <Application>Microsoft Macintosh PowerPoint</Application>
  <PresentationFormat>와이드스크린</PresentationFormat>
  <Paragraphs>73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Century Gothic</vt:lpstr>
      <vt:lpstr>HY중고딕</vt:lpstr>
      <vt:lpstr>Wingdings 3</vt:lpstr>
      <vt:lpstr>Arial</vt:lpstr>
      <vt:lpstr>Wisp</vt:lpstr>
      <vt:lpstr>C++로 만들어보는 Web API - #7</vt:lpstr>
      <vt:lpstr>순서</vt:lpstr>
      <vt:lpstr>C++로 만들어보는 Web API 소개 - 일정</vt:lpstr>
      <vt:lpstr>제 7 강 IoT Device Manager</vt:lpstr>
      <vt:lpstr>제7강 주요 모듈</vt:lpstr>
      <vt:lpstr>제 7 강 IoT Device Manager / IoT Device Class Diagram</vt:lpstr>
      <vt:lpstr>제 7 강 IoT Device Manager / IoT Device Sequence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C++로 만들어보는 Web API - #1</dc:title>
  <dc:creator>김만수</dc:creator>
  <cp:lastModifiedBy>Microsoft Office User</cp:lastModifiedBy>
  <cp:revision>212</cp:revision>
  <dcterms:created xsi:type="dcterms:W3CDTF">2015-10-10T23:38:05Z</dcterms:created>
  <dcterms:modified xsi:type="dcterms:W3CDTF">2016-01-10T02:27:30Z</dcterms:modified>
</cp:coreProperties>
</file>