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92" r:id="rId1"/>
  </p:sldMasterIdLst>
  <p:notesMasterIdLst>
    <p:notesMasterId r:id="rId17"/>
  </p:notesMasterIdLst>
  <p:sldIdLst>
    <p:sldId id="256" r:id="rId2"/>
    <p:sldId id="257" r:id="rId3"/>
    <p:sldId id="261" r:id="rId4"/>
    <p:sldId id="259" r:id="rId5"/>
    <p:sldId id="263" r:id="rId6"/>
    <p:sldId id="278" r:id="rId7"/>
    <p:sldId id="275" r:id="rId8"/>
    <p:sldId id="279" r:id="rId9"/>
    <p:sldId id="281" r:id="rId10"/>
    <p:sldId id="283" r:id="rId11"/>
    <p:sldId id="284" r:id="rId12"/>
    <p:sldId id="285" r:id="rId13"/>
    <p:sldId id="286" r:id="rId14"/>
    <p:sldId id="28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2"/>
    <p:restoredTop sz="94621"/>
  </p:normalViewPr>
  <p:slideViewPr>
    <p:cSldViewPr snapToGrid="0" snapToObjects="1">
      <p:cViewPr varScale="1">
        <p:scale>
          <a:sx n="124" d="100"/>
          <a:sy n="124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A97FD-4B57-764D-93A0-D680EC949FEA}" type="datetimeFigureOut">
              <a:rPr kumimoji="1" lang="ko-KR" altLang="en-US" smtClean="0"/>
              <a:t>2015. 12. 6.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5734-BADE-F24A-A0CD-1DA15B63E1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92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06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4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6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8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3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75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4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7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07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9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4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2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9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3" r:id="rId1"/>
    <p:sldLayoutId id="2147484794" r:id="rId2"/>
    <p:sldLayoutId id="2147484795" r:id="rId3"/>
    <p:sldLayoutId id="2147484796" r:id="rId4"/>
    <p:sldLayoutId id="2147484797" r:id="rId5"/>
    <p:sldLayoutId id="2147484798" r:id="rId6"/>
    <p:sldLayoutId id="2147484799" r:id="rId7"/>
    <p:sldLayoutId id="2147484800" r:id="rId8"/>
    <p:sldLayoutId id="2147484801" r:id="rId9"/>
    <p:sldLayoutId id="2147484802" r:id="rId10"/>
    <p:sldLayoutId id="2147484803" r:id="rId11"/>
    <p:sldLayoutId id="2147484804" r:id="rId12"/>
    <p:sldLayoutId id="2147484805" r:id="rId13"/>
    <p:sldLayoutId id="2147484806" r:id="rId14"/>
    <p:sldLayoutId id="2147484807" r:id="rId15"/>
    <p:sldLayoutId id="2147484808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on.org/json-ko.html" TargetMode="External"/><Relationship Id="rId3" Type="http://schemas.openxmlformats.org/officeDocument/2006/relationships/hyperlink" Target="http://ko.wikipedia.org/wiki/JS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gloos.zum.com/javawork/v/253281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Web API - </a:t>
            </a:r>
            <a:r>
              <a:rPr lang="en-US" altLang="ko-KR" dirty="0" smtClean="0"/>
              <a:t>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Open</a:t>
            </a:r>
            <a:r>
              <a:rPr lang="ko-KR" altLang="en-US" dirty="0" smtClean="0"/>
              <a:t> </a:t>
            </a:r>
            <a:r>
              <a:rPr lang="en-US" dirty="0" smtClean="0"/>
              <a:t>Source </a:t>
            </a:r>
            <a:r>
              <a:rPr lang="ko-KR" altLang="en-US" dirty="0" smtClean="0"/>
              <a:t>스터디 모임</a:t>
            </a:r>
            <a:endParaRPr lang="en-US" altLang="ko-KR" dirty="0" smtClean="0"/>
          </a:p>
          <a:p>
            <a:r>
              <a:rPr lang="ko-KR" altLang="en-US" dirty="0" smtClean="0"/>
              <a:t>김만수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0"/>
            <a:ext cx="8911687" cy="128089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Chatting </a:t>
            </a:r>
            <a:r>
              <a:rPr lang="en-US" altLang="ko-KR" dirty="0" err="1" smtClean="0"/>
              <a:t>RESTful</a:t>
            </a:r>
            <a:r>
              <a:rPr lang="en-US" altLang="ko-KR" dirty="0" smtClean="0"/>
              <a:t> API, </a:t>
            </a:r>
            <a:r>
              <a:rPr lang="ko-KR" altLang="en-US" dirty="0" smtClean="0"/>
              <a:t>자료구조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10" y="1830441"/>
            <a:ext cx="105156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0"/>
            <a:ext cx="8911687" cy="128089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Chatting </a:t>
            </a:r>
            <a:r>
              <a:rPr lang="en-US" altLang="ko-KR" dirty="0" err="1" smtClean="0"/>
              <a:t>RESTful</a:t>
            </a:r>
            <a:r>
              <a:rPr lang="en-US" altLang="ko-KR" dirty="0" smtClean="0"/>
              <a:t> API</a:t>
            </a:r>
            <a:endParaRPr 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713755"/>
              </p:ext>
            </p:extLst>
          </p:nvPr>
        </p:nvGraphicFramePr>
        <p:xfrm>
          <a:off x="2589213" y="2133600"/>
          <a:ext cx="89154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57"/>
                <a:gridCol w="656274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GET: user list</a:t>
                      </a:r>
                    </a:p>
                    <a:p>
                      <a:pPr latinLnBrk="1"/>
                      <a:r>
                        <a:rPr lang="en-US" altLang="ko-KR" dirty="0" smtClean="0"/>
                        <a:t>POST: create ID</a:t>
                      </a:r>
                    </a:p>
                    <a:p>
                      <a:pPr latinLnBrk="1"/>
                      <a:r>
                        <a:rPr lang="en-US" altLang="ko-KR" dirty="0" smtClean="0"/>
                        <a:t>DELETE:</a:t>
                      </a:r>
                      <a:r>
                        <a:rPr lang="en-US" altLang="ko-KR" baseline="0" dirty="0" smtClean="0"/>
                        <a:t> delete 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GET:</a:t>
                      </a:r>
                      <a:r>
                        <a:rPr lang="en-US" altLang="ko-KR" baseline="0" dirty="0" smtClean="0"/>
                        <a:t> session list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POST: create a session</a:t>
                      </a:r>
                    </a:p>
                    <a:p>
                      <a:pPr latinLnBrk="1"/>
                      <a:r>
                        <a:rPr lang="en-US" altLang="ko-KR" dirty="0" smtClean="0"/>
                        <a:t>DELETE:</a:t>
                      </a:r>
                      <a:r>
                        <a:rPr lang="en-US" altLang="ko-KR" baseline="0" dirty="0" smtClean="0"/>
                        <a:t> delete the session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/session/member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GET:</a:t>
                      </a:r>
                      <a:r>
                        <a:rPr lang="en-US" altLang="ko-KR" baseline="0" dirty="0" smtClean="0"/>
                        <a:t> member list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PUT:</a:t>
                      </a:r>
                      <a:r>
                        <a:rPr lang="en-US" altLang="ko-KR" baseline="0" dirty="0" smtClean="0"/>
                        <a:t> join to the</a:t>
                      </a:r>
                      <a:r>
                        <a:rPr lang="en-US" altLang="ko-KR" dirty="0" smtClean="0"/>
                        <a:t> session</a:t>
                      </a:r>
                    </a:p>
                    <a:p>
                      <a:pPr latinLnBrk="1"/>
                      <a:r>
                        <a:rPr lang="en-US" altLang="ko-KR" dirty="0" smtClean="0"/>
                        <a:t>DELETE:</a:t>
                      </a:r>
                      <a:r>
                        <a:rPr lang="en-US" altLang="ko-KR" baseline="0" dirty="0" smtClean="0"/>
                        <a:t> leave from the session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/session/message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Not implemented.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1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0"/>
            <a:ext cx="8911687" cy="128089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Chatting </a:t>
            </a:r>
            <a:r>
              <a:rPr lang="en-US" altLang="ko-KR" dirty="0" err="1" smtClean="0"/>
              <a:t>RESTful</a:t>
            </a:r>
            <a:r>
              <a:rPr lang="en-US" altLang="ko-KR" dirty="0" smtClean="0"/>
              <a:t> API : /user</a:t>
            </a:r>
            <a:endParaRPr lang="en-US" dirty="0"/>
          </a:p>
        </p:txBody>
      </p:sp>
      <p:graphicFrame>
        <p:nvGraphicFramePr>
          <p:cNvPr id="5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7055"/>
              </p:ext>
            </p:extLst>
          </p:nvPr>
        </p:nvGraphicFramePr>
        <p:xfrm>
          <a:off x="739739" y="2133600"/>
          <a:ext cx="107648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709"/>
                <a:gridCol w="79241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Request</a:t>
                      </a:r>
                      <a:endParaRPr lang="ko-KR" altLang="en-US" sz="1600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Response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GET /user</a:t>
                      </a:r>
                      <a:endParaRPr lang="ko-KR" altLang="en-US" sz="1600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{ "</a:t>
                      </a:r>
                      <a:r>
                        <a:rPr lang="en-US" altLang="ko-KR" sz="1600" dirty="0" err="1" smtClean="0"/>
                        <a:t>user_list</a:t>
                      </a:r>
                      <a:r>
                        <a:rPr lang="en-US" altLang="ko-KR" sz="1600" dirty="0" smtClean="0"/>
                        <a:t>" : { "count" : 1, "info" : [ { "id" : "</a:t>
                      </a:r>
                      <a:r>
                        <a:rPr lang="en-US" altLang="ko-KR" sz="1600" dirty="0" err="1" smtClean="0"/>
                        <a:t>kmansoo</a:t>
                      </a:r>
                      <a:r>
                        <a:rPr lang="en-US" altLang="ko-KR" sz="1600" dirty="0" smtClean="0"/>
                        <a:t>" } ] } }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POST /user</a:t>
                      </a:r>
                      <a:endParaRPr lang="ko-KR" altLang="en-US" sz="1600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{ "</a:t>
                      </a:r>
                      <a:r>
                        <a:rPr lang="en-US" altLang="ko-KR" sz="1600" dirty="0" err="1" smtClean="0"/>
                        <a:t>user_info</a:t>
                      </a:r>
                      <a:r>
                        <a:rPr lang="en-US" altLang="ko-KR" sz="1600" dirty="0" smtClean="0"/>
                        <a:t>" : { "id" : "</a:t>
                      </a:r>
                      <a:r>
                        <a:rPr lang="en-US" altLang="ko-KR" sz="1600" dirty="0" err="1" smtClean="0"/>
                        <a:t>kmansoo</a:t>
                      </a:r>
                      <a:r>
                        <a:rPr lang="en-US" altLang="ko-KR" sz="1600" dirty="0" smtClean="0"/>
                        <a:t>" , "Name" : "</a:t>
                      </a:r>
                      <a:r>
                        <a:rPr lang="en-US" altLang="ko-KR" sz="1600" dirty="0" err="1" smtClean="0"/>
                        <a:t>Mansoo</a:t>
                      </a:r>
                      <a:r>
                        <a:rPr lang="en-US" altLang="ko-KR" sz="1600" dirty="0" smtClean="0"/>
                        <a:t>" } } 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DELETE /user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{ "</a:t>
                      </a:r>
                      <a:r>
                        <a:rPr lang="en-US" altLang="ko-KR" sz="1600" dirty="0" err="1" smtClean="0"/>
                        <a:t>user_info</a:t>
                      </a:r>
                      <a:r>
                        <a:rPr lang="en-US" altLang="ko-KR" sz="1600" dirty="0" smtClean="0"/>
                        <a:t>" : { "id" : "</a:t>
                      </a:r>
                      <a:r>
                        <a:rPr lang="en-US" altLang="ko-KR" sz="1600" dirty="0" err="1" smtClean="0"/>
                        <a:t>kmansoo</a:t>
                      </a:r>
                      <a:r>
                        <a:rPr lang="en-US" altLang="ko-KR" sz="1600" dirty="0" smtClean="0"/>
                        <a:t>" , "Name" : "</a:t>
                      </a:r>
                      <a:r>
                        <a:rPr lang="en-US" altLang="ko-KR" sz="1600" dirty="0" err="1" smtClean="0"/>
                        <a:t>Mansoo</a:t>
                      </a:r>
                      <a:r>
                        <a:rPr lang="en-US" altLang="ko-KR" sz="1600" dirty="0" smtClean="0"/>
                        <a:t>" } } 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DELETE /</a:t>
                      </a:r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user?id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=</a:t>
                      </a:r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kmansoo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DELETE /user/</a:t>
                      </a:r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kmansoo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9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0"/>
            <a:ext cx="8911687" cy="128089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Chatting </a:t>
            </a:r>
            <a:r>
              <a:rPr lang="en-US" altLang="ko-KR" dirty="0" err="1" smtClean="0"/>
              <a:t>RESTful</a:t>
            </a:r>
            <a:r>
              <a:rPr lang="en-US" altLang="ko-KR" dirty="0" smtClean="0"/>
              <a:t> API : /session</a:t>
            </a:r>
            <a:endParaRPr lang="en-US" dirty="0"/>
          </a:p>
        </p:txBody>
      </p:sp>
      <p:graphicFrame>
        <p:nvGraphicFramePr>
          <p:cNvPr id="5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390534"/>
              </p:ext>
            </p:extLst>
          </p:nvPr>
        </p:nvGraphicFramePr>
        <p:xfrm>
          <a:off x="739739" y="2133600"/>
          <a:ext cx="10764874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796"/>
                <a:gridCol w="766207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Request</a:t>
                      </a:r>
                      <a:endParaRPr lang="ko-KR" altLang="en-US" sz="1200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Response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GET /session</a:t>
                      </a:r>
                      <a:endParaRPr lang="ko-KR" altLang="en-US" sz="1200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{ "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session_list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" : { "count" : 2, "info" : [ { "Name" : "</a:t>
                      </a:r>
                      <a:r>
                        <a:rPr lang="ko-KR" altLang="en-US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이렇게 살면 안될까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?", "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OwnerID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" : "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kmansoo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" }, { "Name" : "</a:t>
                      </a:r>
                      <a:r>
                        <a:rPr lang="ko-KR" altLang="en-US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새로운 세상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", "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OwnerID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" : "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kmansoo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" } ] } } </a:t>
                      </a:r>
                      <a:endParaRPr lang="ko-KR" altLang="en-US" sz="1200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POST /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{ "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session_info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" : {"Name" : “</a:t>
                      </a:r>
                      <a:r>
                        <a:rPr lang="ko-KR" altLang="en-US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새로운 세상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" , "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OwnerID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" : "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kmansoo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" } } </a:t>
                      </a:r>
                      <a:endParaRPr lang="ko-KR" altLang="en-US" sz="1200" dirty="0" smtClean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DELETE /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session</a:t>
                      </a:r>
                      <a:endParaRPr lang="en-US" altLang="ko-KR" sz="1200" dirty="0" smtClean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{ "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session_info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" : { "Name" : “</a:t>
                      </a:r>
                      <a:r>
                        <a:rPr lang="ko-KR" altLang="en-US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새로운 세상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" } } </a:t>
                      </a:r>
                      <a:endParaRPr lang="ko-KR" altLang="en-US" sz="1200" dirty="0" smtClean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DELETE /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session?Name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=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새로운 세상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DELETE /session/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새로운 세상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0"/>
            <a:ext cx="8911687" cy="128089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Chatting </a:t>
            </a:r>
            <a:r>
              <a:rPr lang="en-US" altLang="ko-KR" dirty="0" err="1" smtClean="0"/>
              <a:t>RESTful</a:t>
            </a:r>
            <a:r>
              <a:rPr lang="en-US" altLang="ko-KR" dirty="0" smtClean="0"/>
              <a:t> API : /session/member</a:t>
            </a:r>
            <a:endParaRPr lang="en-US" dirty="0"/>
          </a:p>
        </p:txBody>
      </p:sp>
      <p:graphicFrame>
        <p:nvGraphicFramePr>
          <p:cNvPr id="5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691980"/>
              </p:ext>
            </p:extLst>
          </p:nvPr>
        </p:nvGraphicFramePr>
        <p:xfrm>
          <a:off x="739739" y="2133600"/>
          <a:ext cx="10764874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796"/>
                <a:gridCol w="766207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Request</a:t>
                      </a:r>
                      <a:endParaRPr lang="ko-KR" altLang="en-US" sz="1200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Response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GET /session/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member?Name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=</a:t>
                      </a:r>
                      <a:r>
                        <a:rPr lang="ko-KR" altLang="en-US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새로운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%20</a:t>
                      </a:r>
                      <a:r>
                        <a:rPr lang="ko-KR" altLang="en-US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세상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&amp;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UserID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=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kmansoo</a:t>
                      </a:r>
                      <a:endParaRPr lang="ko-KR" altLang="en-US" sz="1200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{ "</a:t>
                      </a:r>
                      <a:r>
                        <a:rPr lang="en-US" altLang="ko-KR" sz="1200" dirty="0" err="1" smtClean="0"/>
                        <a:t>session_member_list</a:t>
                      </a:r>
                      <a:r>
                        <a:rPr lang="en-US" altLang="ko-KR" sz="1200" dirty="0" smtClean="0"/>
                        <a:t>" : { "Name" : "</a:t>
                      </a:r>
                      <a:r>
                        <a:rPr lang="ko-KR" altLang="en-US" sz="1200" dirty="0" smtClean="0"/>
                        <a:t>새로운 세상</a:t>
                      </a:r>
                      <a:r>
                        <a:rPr lang="en-US" altLang="ko-KR" sz="1200" dirty="0" smtClean="0"/>
                        <a:t>", "count" : 0 } } </a:t>
                      </a:r>
                      <a:endParaRPr lang="ko-KR" altLang="en-US" sz="1200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PUT 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/session/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member?Name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=</a:t>
                      </a:r>
                      <a:r>
                        <a:rPr lang="ko-KR" altLang="en-US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새로운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%20</a:t>
                      </a:r>
                      <a:r>
                        <a:rPr lang="ko-KR" altLang="en-US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세상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&amp;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UserID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=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kmansoo</a:t>
                      </a:r>
                      <a:endParaRPr lang="ko-KR" altLang="en-US" sz="1200" dirty="0" smtClean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DELETE 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/session/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member?Name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=</a:t>
                      </a:r>
                      <a:r>
                        <a:rPr lang="ko-KR" altLang="en-US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새로운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%20</a:t>
                      </a:r>
                      <a:r>
                        <a:rPr lang="ko-KR" altLang="en-US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세상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&amp;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UserID</a:t>
                      </a:r>
                      <a:r>
                        <a:rPr lang="en-US" altLang="ko-KR" sz="1200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=</a:t>
                      </a:r>
                      <a:r>
                        <a:rPr lang="en-US" altLang="ko-KR" sz="1200" dirty="0" err="1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kmansoo</a:t>
                      </a:r>
                      <a:endParaRPr lang="ko-KR" altLang="en-US" sz="1200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DELETE /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session?Name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=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새로운 세상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DELETE /session/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새로운 세상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/>
              <a:t>실습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cpp</a:t>
            </a:r>
            <a:r>
              <a:rPr lang="en-US" dirty="0" smtClean="0"/>
              <a:t> Parser </a:t>
            </a:r>
            <a:r>
              <a:rPr lang="ko-KR" altLang="en-US" dirty="0" smtClean="0"/>
              <a:t>사용</a:t>
            </a:r>
          </a:p>
          <a:p>
            <a:r>
              <a:rPr lang="en-US" dirty="0" smtClean="0"/>
              <a:t>Chatting </a:t>
            </a:r>
            <a:r>
              <a:rPr lang="en-US" dirty="0" err="1" smtClean="0"/>
              <a:t>RESTful</a:t>
            </a:r>
            <a:r>
              <a:rPr lang="en-US" dirty="0" smtClean="0"/>
              <a:t> Web API  </a:t>
            </a:r>
            <a:r>
              <a:rPr lang="ko-KR" altLang="en-US" dirty="0" smtClean="0"/>
              <a:t>구현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스터디 소개</a:t>
            </a:r>
          </a:p>
          <a:p>
            <a:pPr lvl="1"/>
            <a:r>
              <a:rPr lang="ko-KR" altLang="en-US" dirty="0" smtClean="0"/>
              <a:t>목표</a:t>
            </a:r>
          </a:p>
          <a:p>
            <a:pPr lvl="1"/>
            <a:r>
              <a:rPr lang="ko-KR" altLang="en-US" dirty="0" smtClean="0"/>
              <a:t>일정</a:t>
            </a:r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제 </a:t>
            </a:r>
            <a:r>
              <a:rPr lang="en-US" altLang="ko-KR" dirty="0"/>
              <a:t>5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강의</a:t>
            </a:r>
            <a:endParaRPr lang="en-US" dirty="0" smtClean="0"/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 Parser </a:t>
            </a:r>
            <a:r>
              <a:rPr lang="ko-KR" altLang="en-US" dirty="0" smtClean="0"/>
              <a:t>소개</a:t>
            </a:r>
            <a:endParaRPr lang="ko-KR" altLang="en-US" dirty="0"/>
          </a:p>
          <a:p>
            <a:pPr lvl="1"/>
            <a:r>
              <a:rPr lang="en-US" altLang="ko-KR" dirty="0"/>
              <a:t>Chatting Web API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  <a:p>
            <a:pPr lvl="1"/>
            <a:r>
              <a:rPr lang="ko-KR" altLang="en-US" dirty="0" smtClean="0"/>
              <a:t>실습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 </a:t>
            </a:r>
            <a:r>
              <a:rPr lang="en-US" altLang="ko-KR" dirty="0" smtClean="0"/>
              <a:t>Web API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err="1" smtClean="0"/>
              <a:t>bootst</a:t>
            </a:r>
            <a:r>
              <a:rPr lang="en-US" altLang="ko-KR" dirty="0" smtClean="0"/>
              <a:t> C++ Library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smtClean="0"/>
              <a:t>Win32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를 지원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err="1" smtClean="0"/>
              <a:t>RESTful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Web API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구현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smtClean="0"/>
              <a:t>Web API</a:t>
            </a:r>
            <a:r>
              <a:rPr lang="ko-KR" altLang="en-US" dirty="0" smtClean="0"/>
              <a:t>기반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 Manager</a:t>
            </a:r>
            <a:endParaRPr lang="ko-KR" altLang="en-US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smtClean="0"/>
              <a:t>PC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Example App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800088" lvl="1" indent="-342900">
              <a:buFont typeface="+mj-lt"/>
              <a:buAutoNum type="arabicPeriod"/>
            </a:pP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 </a:t>
            </a:r>
            <a:r>
              <a:rPr lang="en-US" altLang="ko-KR" dirty="0" smtClean="0"/>
              <a:t>Web API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일정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57693"/>
              </p:ext>
            </p:extLst>
          </p:nvPr>
        </p:nvGraphicFramePr>
        <p:xfrm>
          <a:off x="2656688" y="2909891"/>
          <a:ext cx="4405015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53"/>
                <a:gridCol w="3736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날짜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내용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10/11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baseline="0" dirty="0" smtClean="0"/>
                        <a:t>스터디 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Web Server </a:t>
                      </a:r>
                      <a:r>
                        <a:rPr lang="ko-KR" altLang="en-US" sz="1400" dirty="0" smtClean="0"/>
                        <a:t>구조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Mongoose Server </a:t>
                      </a:r>
                      <a:r>
                        <a:rPr lang="ko-KR" altLang="en-US" sz="1400" dirty="0" smtClean="0"/>
                        <a:t>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10/25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Boost</a:t>
                      </a:r>
                      <a:r>
                        <a:rPr lang="en-US" sz="1400" baseline="0" dirty="0" smtClean="0"/>
                        <a:t> C++ Library </a:t>
                      </a:r>
                      <a:r>
                        <a:rPr lang="ko-KR" altLang="en-US" sz="1400" baseline="0" dirty="0" smtClean="0"/>
                        <a:t>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Component Diagram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Core API </a:t>
                      </a:r>
                      <a:r>
                        <a:rPr lang="ko-KR" altLang="en-US" sz="1400" baseline="0" dirty="0" smtClean="0"/>
                        <a:t>설계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11/08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Core API </a:t>
                      </a:r>
                      <a:r>
                        <a:rPr lang="ko-KR" altLang="en-US" sz="1400" dirty="0" smtClean="0"/>
                        <a:t>구현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Common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Web Server </a:t>
                      </a:r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리뷰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smtClean="0"/>
                        <a:t>Common Web</a:t>
                      </a:r>
                      <a:r>
                        <a:rPr lang="en-US" altLang="ko-KR" sz="1400" baseline="0" dirty="0" smtClean="0"/>
                        <a:t> Server </a:t>
                      </a:r>
                      <a:r>
                        <a:rPr lang="ko-KR" altLang="en-US" sz="1400" baseline="0" dirty="0" smtClean="0"/>
                        <a:t>구현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baseline="0" dirty="0" smtClean="0"/>
                        <a:t>Mongoose Server </a:t>
                      </a:r>
                      <a:r>
                        <a:rPr lang="ko-KR" altLang="en-US" sz="1400" baseline="0" dirty="0" smtClean="0"/>
                        <a:t>포팅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42624"/>
              </p:ext>
            </p:extLst>
          </p:nvPr>
        </p:nvGraphicFramePr>
        <p:xfrm>
          <a:off x="7245286" y="2909891"/>
          <a:ext cx="4405015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53"/>
                <a:gridCol w="3736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날짜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내용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11/29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err="1" smtClean="0"/>
                        <a:t>RESTful</a:t>
                      </a:r>
                      <a:r>
                        <a:rPr lang="en-US" altLang="ko-KR" sz="1400" dirty="0" smtClean="0"/>
                        <a:t> API </a:t>
                      </a:r>
                      <a:r>
                        <a:rPr lang="ko-KR" altLang="en-US" sz="1400" dirty="0" smtClean="0"/>
                        <a:t>소개</a:t>
                      </a:r>
                      <a:endParaRPr lang="en-US" altLang="ko-KR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smtClean="0"/>
                        <a:t>Chatting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Web API</a:t>
                      </a:r>
                      <a:r>
                        <a:rPr lang="ko-KR" altLang="en-US" sz="1400" baseline="0" dirty="0" smtClean="0"/>
                        <a:t> 설계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aseline="0" dirty="0" smtClean="0"/>
                        <a:t>실습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12/13</a:t>
                      </a:r>
                      <a:endParaRPr 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err="1" smtClean="0"/>
                        <a:t>Json</a:t>
                      </a:r>
                      <a:r>
                        <a:rPr lang="en-US" altLang="ko-KR" sz="1400" dirty="0" smtClean="0"/>
                        <a:t> Parser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소개 및 포팅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Chatting Web API </a:t>
                      </a:r>
                      <a:r>
                        <a:rPr lang="ko-KR" altLang="en-US" sz="1400" dirty="0" smtClean="0"/>
                        <a:t>구현</a:t>
                      </a:r>
                      <a:endParaRPr lang="ko-KR" altLang="en-US" sz="14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12/20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err="1" smtClean="0"/>
                        <a:t>IoT</a:t>
                      </a:r>
                      <a:r>
                        <a:rPr lang="en-US" sz="1400" dirty="0" smtClean="0"/>
                        <a:t> Device Manager </a:t>
                      </a:r>
                      <a:r>
                        <a:rPr lang="ko-KR" altLang="en-US" sz="1400" dirty="0" smtClean="0"/>
                        <a:t>설계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동작 시나리오 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 smtClean="0"/>
                        <a:t>IoT</a:t>
                      </a:r>
                      <a:r>
                        <a:rPr lang="en-US" sz="1400" baseline="0" dirty="0" smtClean="0"/>
                        <a:t> Device Manager </a:t>
                      </a:r>
                      <a:r>
                        <a:rPr lang="ko-KR" altLang="en-US" sz="1400" baseline="0" dirty="0" smtClean="0"/>
                        <a:t>구현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12/27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샘플 </a:t>
                      </a:r>
                      <a:r>
                        <a:rPr lang="en-US" altLang="ko-KR" sz="1400" dirty="0" smtClean="0"/>
                        <a:t>Device</a:t>
                      </a:r>
                      <a:r>
                        <a:rPr lang="ko-KR" altLang="en-US" sz="1400" dirty="0" smtClean="0"/>
                        <a:t> 설계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및 구현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 smtClean="0"/>
                        <a:t>IoT</a:t>
                      </a:r>
                      <a:r>
                        <a:rPr lang="en-US" sz="1400" dirty="0" smtClean="0"/>
                        <a:t> Device Manager </a:t>
                      </a:r>
                      <a:r>
                        <a:rPr lang="ko-KR" altLang="en-US" sz="1400" dirty="0" smtClean="0"/>
                        <a:t>연동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5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5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JSON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" y="2133599"/>
            <a:ext cx="11696862" cy="460872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JSON(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J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avaScript 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Object Notation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  <a:p>
            <a:pPr lvl="1"/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인터넷에서 </a:t>
            </a:r>
            <a:r>
              <a:rPr lang="ko-KR" altLang="en-US" dirty="0">
                <a:latin typeface="Nanum Gothic" charset="-127"/>
                <a:ea typeface="Nanum Gothic" charset="-127"/>
                <a:cs typeface="Nanum Gothic" charset="-127"/>
              </a:rPr>
              <a:t>자료를 주고받을 때 그 자료를 표현하는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방법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dirty="0">
                <a:latin typeface="Nanum Gothic" charset="-127"/>
                <a:ea typeface="Nanum Gothic" charset="-127"/>
                <a:cs typeface="Nanum Gothic" charset="-127"/>
              </a:rPr>
              <a:t>경량의 데이터 교환 포맷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  <a:p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형식은 자바스크립트의 구문 형식을 따르지만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프로그래밍 언어나 플랫폼에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독립적</a:t>
            </a: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 C++, C#, </a:t>
            </a:r>
            <a:r>
              <a:rPr lang="ko-KR" altLang="en-US" dirty="0">
                <a:latin typeface="Nanum Gothic" charset="-127"/>
                <a:ea typeface="Nanum Gothic" charset="-127"/>
                <a:cs typeface="Nanum Gothic" charset="-127"/>
              </a:rPr>
              <a:t>자바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dirty="0">
                <a:latin typeface="Nanum Gothic" charset="-127"/>
                <a:ea typeface="Nanum Gothic" charset="-127"/>
                <a:cs typeface="Nanum Gothic" charset="-127"/>
              </a:rPr>
              <a:t>자바스크립트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dirty="0">
                <a:latin typeface="Nanum Gothic" charset="-127"/>
                <a:ea typeface="Nanum Gothic" charset="-127"/>
                <a:cs typeface="Nanum Gothic" charset="-127"/>
              </a:rPr>
              <a:t>펄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dirty="0">
                <a:latin typeface="Nanum Gothic" charset="-127"/>
                <a:ea typeface="Nanum Gothic" charset="-127"/>
                <a:cs typeface="Nanum Gothic" charset="-127"/>
              </a:rPr>
              <a:t>파이썬 등 많은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언어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에서 사용 가능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ko-KR" altLang="en-US" dirty="0">
                <a:latin typeface="Nanum Gothic" charset="-127"/>
                <a:ea typeface="Nanum Gothic" charset="-127"/>
                <a:cs typeface="Nanum Gothic" charset="-127"/>
              </a:rPr>
              <a:t>표현할 수 있는 자료형에는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Number, String, true/false, </a:t>
            </a:r>
            <a:r>
              <a:rPr lang="ko-KR" altLang="en-US" dirty="0">
                <a:latin typeface="Nanum Gothic" charset="-127"/>
                <a:ea typeface="Nanum Gothic" charset="-127"/>
                <a:cs typeface="Nanum Gothic" charset="-127"/>
              </a:rPr>
              <a:t>또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Array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와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Object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도 표현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가능</a:t>
            </a: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JSON</a:t>
            </a:r>
            <a:r>
              <a:rPr lang="ko-KR" altLang="en-US" dirty="0">
                <a:latin typeface="Nanum Gothic" charset="-127"/>
                <a:ea typeface="Nanum Gothic" charset="-127"/>
                <a:cs typeface="Nanum Gothic" charset="-127"/>
              </a:rPr>
              <a:t>은 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XML</a:t>
            </a:r>
            <a:r>
              <a:rPr lang="ko-KR" altLang="en-US" dirty="0">
                <a:latin typeface="Nanum Gothic" charset="-127"/>
                <a:ea typeface="Nanum Gothic" charset="-127"/>
                <a:cs typeface="Nanum Gothic" charset="-127"/>
              </a:rPr>
              <a:t>과 비슷하지만 사람이 읽기에 더 편한 데이터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포맷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hlinkClick r:id="rId2"/>
              </a:rPr>
              <a:t>http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  <a:hlinkClick r:id="rId2"/>
              </a:rPr>
              <a:t>://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hlinkClick r:id="rId2"/>
              </a:rPr>
              <a:t>www.json.org/json-ko.html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http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://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ko.wikipedia.org/wiki/JSON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6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5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JSON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" y="2133599"/>
            <a:ext cx="11696862" cy="460872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JSON(JavaScript 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Object Notation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)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구조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9" y="2611912"/>
            <a:ext cx="5009271" cy="9465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719" y="3595752"/>
            <a:ext cx="4803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Object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name/value </a:t>
            </a:r>
            <a:r>
              <a:rPr lang="ko-KR" altLang="en-US" sz="1600" dirty="0" smtClean="0"/>
              <a:t>쌍으로 이루어져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956867" y="3595752"/>
            <a:ext cx="569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Array</a:t>
            </a:r>
            <a:r>
              <a:rPr lang="ko-KR" altLang="en-US" sz="1600" dirty="0" smtClean="0"/>
              <a:t>는 대괄호로 구분</a:t>
            </a:r>
            <a:r>
              <a:rPr lang="en-US" altLang="ko-KR" sz="1600" dirty="0" smtClean="0"/>
              <a:t>, comma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array</a:t>
            </a:r>
            <a:r>
              <a:rPr lang="ko-KR" altLang="en-US" sz="1600" dirty="0" smtClean="0"/>
              <a:t>의 값들을 구분한다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85" y="2611912"/>
            <a:ext cx="5202653" cy="9831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" y="4213125"/>
            <a:ext cx="4833032" cy="2246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06359" y="6484008"/>
            <a:ext cx="623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v</a:t>
            </a:r>
            <a:r>
              <a:rPr lang="en-US" altLang="ko-KR" sz="1600" dirty="0" smtClean="0"/>
              <a:t>alue</a:t>
            </a:r>
            <a:r>
              <a:rPr lang="ko-KR" altLang="en-US" sz="1600" dirty="0" smtClean="0"/>
              <a:t>는 </a:t>
            </a:r>
            <a:r>
              <a:rPr lang="ko-KR" altLang="en-US" sz="1600" dirty="0" smtClean="0"/>
              <a:t>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따옴표 </a:t>
            </a:r>
            <a:r>
              <a:rPr lang="ko-KR" altLang="en-US" sz="1600" dirty="0" smtClean="0"/>
              <a:t>안에 </a:t>
            </a:r>
            <a:r>
              <a:rPr lang="en-US" altLang="ko-KR" sz="1600" dirty="0" smtClean="0"/>
              <a:t>string</a:t>
            </a:r>
            <a:r>
              <a:rPr lang="en-US" altLang="ko-KR" sz="1600" dirty="0" smtClean="0"/>
              <a:t>, number </a:t>
            </a:r>
            <a:r>
              <a:rPr lang="ko-KR" altLang="en-US" sz="1600" dirty="0" smtClean="0"/>
              <a:t>등이 올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6041204" y="4304198"/>
            <a:ext cx="5611613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{"menu": {</a:t>
            </a:r>
          </a:p>
          <a:p>
            <a:r>
              <a:rPr lang="en-US" altLang="ko-KR" sz="1400" dirty="0"/>
              <a:t>    "id": "file",</a:t>
            </a:r>
          </a:p>
          <a:p>
            <a:r>
              <a:rPr lang="en-US" altLang="ko-KR" sz="1400" dirty="0"/>
              <a:t>    "value": "File",</a:t>
            </a:r>
          </a:p>
          <a:p>
            <a:r>
              <a:rPr lang="en-US" altLang="ko-KR" sz="1400" dirty="0"/>
              <a:t>    "popup": {</a:t>
            </a:r>
          </a:p>
          <a:p>
            <a:r>
              <a:rPr lang="en-US" altLang="ko-KR" sz="1400" dirty="0"/>
              <a:t>        "</a:t>
            </a:r>
            <a:r>
              <a:rPr lang="en-US" altLang="ko-KR" sz="1400" dirty="0" err="1"/>
              <a:t>menuitem</a:t>
            </a:r>
            <a:r>
              <a:rPr lang="en-US" altLang="ko-KR" sz="1400" dirty="0"/>
              <a:t>": [</a:t>
            </a:r>
          </a:p>
          <a:p>
            <a:r>
              <a:rPr lang="en-US" altLang="ko-KR" sz="1400" dirty="0"/>
              <a:t>            {"value": "New", "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": "</a:t>
            </a:r>
            <a:r>
              <a:rPr lang="en-US" altLang="ko-KR" sz="1400" dirty="0" err="1"/>
              <a:t>CreateNewDoc</a:t>
            </a:r>
            <a:r>
              <a:rPr lang="en-US" altLang="ko-KR" sz="1400" dirty="0"/>
              <a:t>()"},</a:t>
            </a:r>
          </a:p>
          <a:p>
            <a:r>
              <a:rPr lang="en-US" altLang="ko-KR" sz="1400" dirty="0"/>
              <a:t>            {"value": "Open", "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": "OpenDoc()"},</a:t>
            </a:r>
          </a:p>
          <a:p>
            <a:r>
              <a:rPr lang="en-US" altLang="ko-KR" sz="1400" dirty="0"/>
              <a:t>            {"value": "Close", "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": "</a:t>
            </a:r>
            <a:r>
              <a:rPr lang="en-US" altLang="ko-KR" sz="1400" dirty="0" err="1"/>
              <a:t>CloseDoc</a:t>
            </a:r>
            <a:r>
              <a:rPr lang="en-US" altLang="ko-KR" sz="1400" dirty="0"/>
              <a:t>()"}</a:t>
            </a:r>
          </a:p>
          <a:p>
            <a:r>
              <a:rPr lang="en-US" altLang="ko-KR" sz="1400" dirty="0"/>
              <a:t>        ]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20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0"/>
            <a:ext cx="8911687" cy="128089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 smtClean="0"/>
              <a:t>jsoncpp</a:t>
            </a:r>
            <a:r>
              <a:rPr lang="en-US" altLang="ko-KR" dirty="0" smtClean="0"/>
              <a:t> C++ parser, writer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674812" y="1280890"/>
            <a:ext cx="8915400" cy="3777622"/>
          </a:xfrm>
        </p:spPr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  <a:p>
            <a:pPr lvl="1"/>
            <a:r>
              <a:rPr kumimoji="1" lang="en-US" altLang="ko-KR" dirty="0">
                <a:hlinkClick r:id="rId2"/>
              </a:rPr>
              <a:t>http://</a:t>
            </a:r>
            <a:r>
              <a:rPr kumimoji="1" lang="en-US" altLang="ko-KR" dirty="0" smtClean="0">
                <a:hlinkClick r:id="rId2"/>
              </a:rPr>
              <a:t>egloos.zum.com/javawork/v/2532817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3976" y="3539845"/>
            <a:ext cx="340417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"encoding" : "UTF-8",</a:t>
            </a:r>
          </a:p>
          <a:p>
            <a:r>
              <a:rPr lang="ko-KR" altLang="en-US" sz="1200" dirty="0"/>
              <a:t>    "indent" : {</a:t>
            </a:r>
          </a:p>
          <a:p>
            <a:r>
              <a:rPr lang="ko-KR" altLang="en-US" sz="1200" dirty="0"/>
              <a:t>                "length" : 3,</a:t>
            </a:r>
          </a:p>
          <a:p>
            <a:r>
              <a:rPr lang="ko-KR" altLang="en-US" sz="1200" dirty="0"/>
              <a:t>                "use_space" : true</a:t>
            </a:r>
          </a:p>
          <a:p>
            <a:r>
              <a:rPr lang="ko-KR" altLang="en-US" sz="1200" dirty="0"/>
              <a:t>    },</a:t>
            </a:r>
          </a:p>
          <a:p>
            <a:r>
              <a:rPr lang="ko-KR" altLang="en-US" sz="1200" dirty="0"/>
              <a:t>    "plug-ins" : [ "python", "c++", "ruby" ]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78148" y="2170240"/>
            <a:ext cx="7150813" cy="4555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/</a:t>
            </a:r>
            <a:r>
              <a:rPr lang="en-US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json.h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&gt;</a:t>
            </a:r>
            <a:endParaRPr lang="en-US" altLang="ko-KR" sz="1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WriteToFile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* 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* 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buffer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len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FILE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* r =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fopen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wb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(</a:t>
            </a:r>
            <a:r>
              <a:rPr lang="en-US" altLang="ko-KR" sz="1000" dirty="0">
                <a:solidFill>
                  <a:srgbClr val="6F008A"/>
                </a:solidFill>
                <a:highlight>
                  <a:srgbClr val="FFFFFF"/>
                </a:highlight>
                <a:latin typeface="Consolas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== r)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size_t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fileSize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fwrite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buffer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1, </a:t>
            </a:r>
            <a:r>
              <a:rPr lang="en-US" altLang="ko-KR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len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r);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(r);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}</a:t>
            </a:r>
          </a:p>
          <a:p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6F008A"/>
                </a:solidFill>
                <a:highlight>
                  <a:srgbClr val="FFFFFF"/>
                </a:highlight>
                <a:latin typeface="Consolas" charset="0"/>
              </a:rPr>
              <a:t>_</a:t>
            </a:r>
            <a:r>
              <a:rPr lang="en-US" altLang="ko-KR" sz="1000" dirty="0" err="1">
                <a:solidFill>
                  <a:srgbClr val="6F008A"/>
                </a:solidFill>
                <a:highlight>
                  <a:srgbClr val="FFFFFF"/>
                </a:highlight>
                <a:latin typeface="Consolas" charset="0"/>
              </a:rPr>
              <a:t>tmain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_TCHAR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* </a:t>
            </a:r>
            <a:r>
              <a:rPr lang="en-US" altLang="ko-KR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[])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root;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encoding;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root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[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"encoding"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]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"UTF-8"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plugins;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plugins.append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"python"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plugins.append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c++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plugins.append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"ruby"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root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[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"plug-ins"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]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plugins</a:t>
            </a:r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  <a:endParaRPr lang="en-US" altLang="ko-KR" sz="1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indent</a:t>
            </a:r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indent</a:t>
            </a:r>
            <a:r>
              <a:rPr lang="en-US" altLang="ko-KR" sz="10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[</a:t>
            </a:r>
            <a:r>
              <a:rPr lang="en-US" altLang="ko-KR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"length"</a:t>
            </a:r>
            <a:r>
              <a:rPr lang="en-US" altLang="ko-KR" sz="10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]</a:t>
            </a:r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=</a:t>
            </a:r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3;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indent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[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use_space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]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root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[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"indent"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]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indent;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StyledWriter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writer;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outputConfig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writer.write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(root);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result =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WriteToFile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test.json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outputConfig.c_str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(),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outputConfig.length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());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}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7497817" y="3676261"/>
            <a:ext cx="4493231" cy="14465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import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endParaRPr lang="en-US" altLang="ko-KR" sz="11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root =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dict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root[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"encoding"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 =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"UTF-8"</a:t>
            </a:r>
            <a:endParaRPr lang="en-US" altLang="ko-KR" sz="11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root[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"plug-ins"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 = 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"python"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c++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"ruby"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root[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"indent"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 = {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"length"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:3,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use_space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: True }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 = open(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test.json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'w'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f.write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json.dumps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(root))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f.close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</a:t>
            </a:r>
            <a:endParaRPr lang="ko-KR" altLang="en-US" sz="11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732427" y="1820918"/>
            <a:ext cx="2024009" cy="349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Jsoncpp</a:t>
            </a:r>
            <a:r>
              <a:rPr kumimoji="1" lang="en-US" altLang="ko-KR" sz="1200" dirty="0" smtClean="0"/>
              <a:t> parser</a:t>
            </a:r>
            <a:endParaRPr kumimoji="1"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944600" y="3326939"/>
            <a:ext cx="2024009" cy="349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python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10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68856" y="1225689"/>
            <a:ext cx="758758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/</a:t>
            </a:r>
            <a:r>
              <a:rPr lang="en-US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json.h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&gt;</a:t>
            </a:r>
            <a:endParaRPr lang="en-US" altLang="ko-KR" sz="1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ReadFromFile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* 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* 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buffer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len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FILE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* r =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fopen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rb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(</a:t>
            </a:r>
            <a:r>
              <a:rPr lang="en-US" altLang="ko-KR" sz="1000" dirty="0">
                <a:solidFill>
                  <a:srgbClr val="6F008A"/>
                </a:solidFill>
                <a:highlight>
                  <a:srgbClr val="FFFFFF"/>
                </a:highlight>
                <a:latin typeface="Consolas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== r)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size_t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fileSize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fread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buffer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1, </a:t>
            </a:r>
            <a:r>
              <a:rPr lang="en-US" altLang="ko-KR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len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r);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(r);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}</a:t>
            </a:r>
          </a:p>
          <a:p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6F008A"/>
                </a:solidFill>
                <a:highlight>
                  <a:srgbClr val="FFFFFF"/>
                </a:highlight>
                <a:latin typeface="Consolas" charset="0"/>
              </a:rPr>
              <a:t>_</a:t>
            </a:r>
            <a:r>
              <a:rPr lang="en-US" altLang="ko-KR" sz="1000" dirty="0" err="1">
                <a:solidFill>
                  <a:srgbClr val="6F008A"/>
                </a:solidFill>
                <a:highlight>
                  <a:srgbClr val="FFFFFF"/>
                </a:highlight>
                <a:latin typeface="Consolas" charset="0"/>
              </a:rPr>
              <a:t>tmain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_TCHAR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* </a:t>
            </a:r>
            <a:r>
              <a:rPr lang="en-US" altLang="ko-KR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[])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BufferLength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1024;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readBuffer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BufferLength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 = { 0, };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==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ReadFromFile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test.json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readBuffer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BufferLength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))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config_doc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readBuffer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root;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Reader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reader;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parsingSuccessful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reader.parse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config_doc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root);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(!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parsingSuccessful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</a:t>
            </a: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{</a:t>
            </a: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   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cout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&lt;&lt; 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Failed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de-DE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to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 parse </a:t>
            </a:r>
            <a:r>
              <a:rPr lang="de-DE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configuration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\</a:t>
            </a:r>
            <a:r>
              <a:rPr lang="de-DE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n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endParaRPr lang="de-DE" altLang="ko-KR" sz="1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        &lt;&lt;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reader.getFormatedErrorMessages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0;</a:t>
            </a: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}</a:t>
            </a: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de-DE" altLang="ko-K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string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encoding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root.get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encoding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""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).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asString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();</a:t>
            </a: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cout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&lt;&lt;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encoding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&lt;&lt;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endl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de-DE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const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de-DE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Value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plugins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root</a:t>
            </a:r>
            <a:r>
              <a:rPr lang="de-DE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[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plug-ins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]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de-DE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for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(</a:t>
            </a:r>
            <a:r>
              <a:rPr lang="de-DE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int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index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0;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index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&lt;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plugins.size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(); ++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index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</a:t>
            </a: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{</a:t>
            </a: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   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cout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&lt;&lt;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plugins</a:t>
            </a:r>
            <a:r>
              <a:rPr lang="de-DE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[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index</a:t>
            </a:r>
            <a:r>
              <a:rPr lang="de-DE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]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.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asString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 &lt;&lt;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endl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}</a:t>
            </a: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cout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&lt;&lt;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root</a:t>
            </a:r>
            <a:r>
              <a:rPr lang="de-DE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[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indent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]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.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get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length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0).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asInt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 &lt;&lt;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endl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cout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&lt;&lt;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root</a:t>
            </a:r>
            <a:r>
              <a:rPr lang="de-DE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[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indent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][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use_space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</a:rPr>
              <a:t>]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.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asBool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 &lt;&lt;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endl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0;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0"/>
            <a:ext cx="8911687" cy="128089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 smtClean="0"/>
              <a:t>jsoncpp</a:t>
            </a:r>
            <a:r>
              <a:rPr lang="en-US" altLang="ko-KR" dirty="0" smtClean="0"/>
              <a:t> C++ parser</a:t>
            </a:r>
            <a:r>
              <a:rPr lang="en-US" altLang="ko-KR" smtClean="0"/>
              <a:t>, reader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3977" y="3539845"/>
            <a:ext cx="310622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"encoding" : "UTF-8",</a:t>
            </a:r>
          </a:p>
          <a:p>
            <a:r>
              <a:rPr lang="ko-KR" altLang="en-US" sz="1200" dirty="0"/>
              <a:t>    "indent" : {</a:t>
            </a:r>
          </a:p>
          <a:p>
            <a:r>
              <a:rPr lang="ko-KR" altLang="en-US" sz="1200" dirty="0"/>
              <a:t>                "length" : 3,</a:t>
            </a:r>
          </a:p>
          <a:p>
            <a:r>
              <a:rPr lang="ko-KR" altLang="en-US" sz="1200" dirty="0"/>
              <a:t>                "use_space" : true</a:t>
            </a:r>
          </a:p>
          <a:p>
            <a:r>
              <a:rPr lang="ko-KR" altLang="en-US" sz="1200" dirty="0"/>
              <a:t>    },</a:t>
            </a:r>
          </a:p>
          <a:p>
            <a:r>
              <a:rPr lang="ko-KR" altLang="en-US" sz="1200" dirty="0"/>
              <a:t>    "plug-ins" : [ "python", "c++", "ruby" ]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49315" y="876367"/>
            <a:ext cx="2024009" cy="349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Jsoncpp</a:t>
            </a:r>
            <a:r>
              <a:rPr kumimoji="1" lang="en-US" altLang="ko-KR" sz="1200" dirty="0" smtClean="0"/>
              <a:t> parser</a:t>
            </a:r>
            <a:endParaRPr kumimoji="1"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944600" y="3326939"/>
            <a:ext cx="2024009" cy="349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python</a:t>
            </a:r>
            <a:endParaRPr kumimoji="1"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174822" y="3676261"/>
            <a:ext cx="2793788" cy="16158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import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endParaRPr lang="en-US" altLang="ko-KR" sz="11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 = open(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test.json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'r'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root =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json.load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(f)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f.close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print root[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"encoding"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</a:t>
            </a:r>
          </a:p>
          <a:p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item in root[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"plug-ins"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]: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print item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print root[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"indent"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"length"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print root[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"indent"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use_space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182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7145" y="1647019"/>
            <a:ext cx="7587580" cy="3939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/</a:t>
            </a:r>
            <a:r>
              <a:rPr lang="en-US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json.h</a:t>
            </a:r>
            <a:r>
              <a:rPr lang="en-US" altLang="ko-KR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&gt;</a:t>
            </a:r>
          </a:p>
          <a:p>
            <a:endParaRPr lang="en-US" altLang="ko-KR" sz="1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>
                <a:solidFill>
                  <a:srgbClr val="6F008A"/>
                </a:solidFill>
                <a:highlight>
                  <a:srgbClr val="FFFFFF"/>
                </a:highlight>
                <a:latin typeface="Consolas" charset="0"/>
              </a:rPr>
              <a:t>_</a:t>
            </a:r>
            <a:r>
              <a:rPr lang="en-US" altLang="ko-KR" sz="1000" dirty="0" err="1">
                <a:solidFill>
                  <a:srgbClr val="6F008A"/>
                </a:solidFill>
                <a:highlight>
                  <a:srgbClr val="FFFFFF"/>
                </a:highlight>
                <a:latin typeface="Consolas" charset="0"/>
              </a:rPr>
              <a:t>tmain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_TCHAR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* </a:t>
            </a:r>
            <a:r>
              <a:rPr lang="en-US" altLang="ko-KR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charset="0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[])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BufferLength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1024;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readBuffer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BufferLength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 = { 0, };</a:t>
            </a: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</a:p>
          <a:p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de-DE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if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(</a:t>
            </a:r>
            <a:r>
              <a:rPr lang="de-DE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false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==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ReadFromFile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test.json</a:t>
            </a:r>
            <a:r>
              <a:rPr lang="de-DE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readBuffer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de-DE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BufferLength</a:t>
            </a:r>
            <a:r>
              <a:rPr lang="de-DE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))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0;</a:t>
            </a:r>
          </a:p>
          <a:p>
            <a:endParaRPr lang="en-US" altLang="ko-KR" sz="1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config_doc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readBuffer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</a:rPr>
              <a:t>Reader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reader;</a:t>
            </a:r>
          </a:p>
          <a:p>
            <a:endParaRPr lang="en-US" altLang="ko-KR" sz="1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(!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reader.parse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config_doc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root))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0;</a:t>
            </a:r>
          </a:p>
          <a:p>
            <a:endParaRPr lang="en-US" altLang="ko-KR" sz="1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&lt;&lt; root[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"encoding"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].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asString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 &lt;&lt;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(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index = 0; index &lt; root[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"plug-ins"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].size(); ++index)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&lt;&lt; root[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"plug-ins"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][index].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asString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 &lt;&lt;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endParaRPr lang="en-US" altLang="ko-KR" sz="1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&lt;&lt; root[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"indent"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][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"length"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].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asInt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 &lt;&lt;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&lt;&lt; root[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"indent"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][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use_space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].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asBool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 &lt;&lt;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endl</a:t>
            </a:r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;</a:t>
            </a:r>
          </a:p>
          <a:p>
            <a:endParaRPr lang="en-US" altLang="ko-KR" sz="1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0;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}</a:t>
            </a:r>
            <a:endParaRPr lang="en-US" altLang="ko-KR" sz="10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0"/>
            <a:ext cx="8911687" cy="128089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 smtClean="0"/>
              <a:t>jsoncpp</a:t>
            </a:r>
            <a:r>
              <a:rPr lang="en-US" altLang="ko-KR" dirty="0" smtClean="0"/>
              <a:t> C++ parser, reader2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3977" y="3539845"/>
            <a:ext cx="310622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"encoding" : "UTF-8",</a:t>
            </a:r>
          </a:p>
          <a:p>
            <a:r>
              <a:rPr lang="ko-KR" altLang="en-US" sz="1200" dirty="0"/>
              <a:t>    "indent" : {</a:t>
            </a:r>
          </a:p>
          <a:p>
            <a:r>
              <a:rPr lang="ko-KR" altLang="en-US" sz="1200" dirty="0"/>
              <a:t>                "length" : 3,</a:t>
            </a:r>
          </a:p>
          <a:p>
            <a:r>
              <a:rPr lang="ko-KR" altLang="en-US" sz="1200" dirty="0"/>
              <a:t>                "use_space" : true</a:t>
            </a:r>
          </a:p>
          <a:p>
            <a:r>
              <a:rPr lang="ko-KR" altLang="en-US" sz="1200" dirty="0"/>
              <a:t>    },</a:t>
            </a:r>
          </a:p>
          <a:p>
            <a:r>
              <a:rPr lang="ko-KR" altLang="en-US" sz="1200" dirty="0"/>
              <a:t>    "plug-ins" : [ "python", "c++", "ruby" ]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890716" y="1280890"/>
            <a:ext cx="2024009" cy="349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Jsoncpp</a:t>
            </a:r>
            <a:r>
              <a:rPr kumimoji="1" lang="en-US" altLang="ko-KR" sz="1200" dirty="0" smtClean="0"/>
              <a:t> parser</a:t>
            </a:r>
            <a:endParaRPr kumimoji="1"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902720" y="4272161"/>
            <a:ext cx="2024009" cy="349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python</a:t>
            </a:r>
            <a:endParaRPr kumimoji="1"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132942" y="4621483"/>
            <a:ext cx="2793788" cy="16158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import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</a:t>
            </a:r>
            <a:endParaRPr lang="en-US" altLang="ko-KR" sz="11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 = open(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test.json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,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'r'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root =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json.load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(f)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f.close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()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print root[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"encoding"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</a:t>
            </a:r>
          </a:p>
          <a:p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 item in root[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"plug-ins"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]: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print item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print root[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"indent"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"length"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print root[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"indent"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][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use_space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</a:rPr>
              <a:t>]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55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559</TotalTime>
  <Words>1648</Words>
  <Application>Microsoft Macintosh PowerPoint</Application>
  <PresentationFormat>와이드스크린</PresentationFormat>
  <Paragraphs>287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Century Gothic</vt:lpstr>
      <vt:lpstr>Consolas</vt:lpstr>
      <vt:lpstr>HY중고딕</vt:lpstr>
      <vt:lpstr>Nanum Gothic</vt:lpstr>
      <vt:lpstr>Wingdings 3</vt:lpstr>
      <vt:lpstr>Arial</vt:lpstr>
      <vt:lpstr>Wisp</vt:lpstr>
      <vt:lpstr>C++로 만들어보는 Web API - #5</vt:lpstr>
      <vt:lpstr>순서</vt:lpstr>
      <vt:lpstr>C++로 만들어보는 Web API 소개(1/2)</vt:lpstr>
      <vt:lpstr>C++로 만들어보는 Web API 소개 - 일정</vt:lpstr>
      <vt:lpstr>제 5 강 JSON #1</vt:lpstr>
      <vt:lpstr>제 5 강 JSON #2</vt:lpstr>
      <vt:lpstr>제 5 강 jsoncpp C++ parser, writer</vt:lpstr>
      <vt:lpstr>제 5 강 jsoncpp C++ parser, reader</vt:lpstr>
      <vt:lpstr>제 5 강 jsoncpp C++ parser, reader2</vt:lpstr>
      <vt:lpstr>제 5 강 Chatting RESTful API, 자료구조</vt:lpstr>
      <vt:lpstr>제 5 강 Chatting RESTful API</vt:lpstr>
      <vt:lpstr>제 5 강 Chatting RESTful API : /user</vt:lpstr>
      <vt:lpstr>제 5 강 Chatting RESTful API : /session</vt:lpstr>
      <vt:lpstr>제 5 강 Chatting RESTful API : /session/member</vt:lpstr>
      <vt:lpstr>제 5 강 실습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C++로 만들어보는 Web API - #1</dc:title>
  <dc:creator>김만수</dc:creator>
  <cp:lastModifiedBy>Microsoft Office User</cp:lastModifiedBy>
  <cp:revision>176</cp:revision>
  <dcterms:created xsi:type="dcterms:W3CDTF">2015-10-10T23:38:05Z</dcterms:created>
  <dcterms:modified xsi:type="dcterms:W3CDTF">2015-12-06T04:42:23Z</dcterms:modified>
</cp:coreProperties>
</file>