
<file path=[Content_Types].xml><?xml version="1.0" encoding="utf-8"?>
<Types xmlns="http://schemas.openxmlformats.org/package/2006/content-types">
  <Default Extension="xml" ContentType="application/xml"/>
  <Default Extension="tif" ContentType="image/tiff"/>
  <Default Extension="bin" ContentType="application/vnd.openxmlformats-officedocument.presentationml.printerSettings"/>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Lst>
  <p:notesMasterIdLst>
    <p:notesMasterId r:id="rId9"/>
  </p:notesMasterIdLst>
  <p:handoutMasterIdLst>
    <p:handoutMasterId r:id="rId10"/>
  </p:handoutMasterIdLst>
  <p:sldIdLst>
    <p:sldId id="345" r:id="rId5"/>
    <p:sldId id="351" r:id="rId6"/>
    <p:sldId id="352" r:id="rId7"/>
    <p:sldId id="349" r:id="rId8"/>
  </p:sldIdLst>
  <p:sldSz cx="9144000" cy="5143500" type="screen16x9"/>
  <p:notesSz cx="6858000" cy="9144000"/>
  <p:defaultTex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345"/>
            <p14:sldId id="351"/>
            <p14:sldId id="352"/>
            <p14:sldId id="349"/>
          </p14:sldIdLst>
        </p14:section>
        <p14:section name="Other Slides" id="{48B3BCED-A250-4DF0-A16C-77776BA1574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C6D3"/>
    <a:srgbClr val="FFFFFF"/>
    <a:srgbClr val="FBFBFB"/>
    <a:srgbClr val="000000"/>
    <a:srgbClr val="929292"/>
    <a:srgbClr val="4D4D4D"/>
    <a:srgbClr val="EE8200"/>
    <a:srgbClr val="F28500"/>
    <a:srgbClr val="83B800"/>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6" autoAdjust="0"/>
    <p:restoredTop sz="98246" autoAdjust="0"/>
  </p:normalViewPr>
  <p:slideViewPr>
    <p:cSldViewPr snapToGrid="0">
      <p:cViewPr>
        <p:scale>
          <a:sx n="100" d="100"/>
          <a:sy n="100" d="100"/>
        </p:scale>
        <p:origin x="-2032" y="-1096"/>
      </p:cViewPr>
      <p:guideLst>
        <p:guide orient="horz" pos="498"/>
        <p:guide orient="horz" pos="826"/>
        <p:guide pos="5580"/>
        <p:guide pos="106"/>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31/10/2012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31/10/2012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686047" rtl="0" eaLnBrk="1" latinLnBrk="0" hangingPunct="1">
      <a:lnSpc>
        <a:spcPct val="90000"/>
      </a:lnSpc>
      <a:spcAft>
        <a:spcPts val="250"/>
      </a:spcAft>
      <a:defRPr sz="700" kern="1200">
        <a:solidFill>
          <a:schemeClr val="tx1"/>
        </a:solidFill>
        <a:latin typeface="Segoe UI" pitchFamily="34" charset="0"/>
        <a:ea typeface="+mn-ea"/>
        <a:cs typeface="+mn-cs"/>
      </a:defRPr>
    </a:lvl1pPr>
    <a:lvl2pPr marL="159800" indent="-7940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2pPr>
    <a:lvl3pPr marL="246151"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3pPr>
    <a:lvl4pPr marL="362279" indent="-11017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4pPr>
    <a:lvl5pPr marL="461534"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5pPr>
    <a:lvl6pPr marL="1715118" algn="l" defTabSz="686047" rtl="0" eaLnBrk="1" latinLnBrk="0" hangingPunct="1">
      <a:defRPr sz="900" kern="1200">
        <a:solidFill>
          <a:schemeClr val="tx1"/>
        </a:solidFill>
        <a:latin typeface="+mn-lt"/>
        <a:ea typeface="+mn-ea"/>
        <a:cs typeface="+mn-cs"/>
      </a:defRPr>
    </a:lvl6pPr>
    <a:lvl7pPr marL="2058140" algn="l" defTabSz="686047" rtl="0" eaLnBrk="1" latinLnBrk="0" hangingPunct="1">
      <a:defRPr sz="900" kern="1200">
        <a:solidFill>
          <a:schemeClr val="tx1"/>
        </a:solidFill>
        <a:latin typeface="+mn-lt"/>
        <a:ea typeface="+mn-ea"/>
        <a:cs typeface="+mn-cs"/>
      </a:defRPr>
    </a:lvl7pPr>
    <a:lvl8pPr marL="2401164" algn="l" defTabSz="686047" rtl="0" eaLnBrk="1" latinLnBrk="0" hangingPunct="1">
      <a:defRPr sz="900" kern="1200">
        <a:solidFill>
          <a:schemeClr val="tx1"/>
        </a:solidFill>
        <a:latin typeface="+mn-lt"/>
        <a:ea typeface="+mn-ea"/>
        <a:cs typeface="+mn-cs"/>
      </a:defRPr>
    </a:lvl8pPr>
    <a:lvl9pPr marL="2744188" algn="l" defTabSz="686047"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t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tif"/><Relationship Id="rId3"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ti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3750" y="2438401"/>
            <a:ext cx="4546600" cy="394980"/>
          </a:xfrm>
        </p:spPr>
        <p:txBody>
          <a:bodyPr/>
          <a:lstStyle>
            <a:lvl1pPr>
              <a:defRPr sz="2800">
                <a:solidFill>
                  <a:srgbClr val="FFFFFF"/>
                </a:solidFill>
              </a:defRPr>
            </a:lvl1pPr>
          </a:lstStyle>
          <a:p>
            <a:r>
              <a:rPr lang="da-DK" dirty="0" smtClean="0"/>
              <a:t>Klik for at redigere i masteren </a:t>
            </a:r>
            <a:endParaRPr lang="en-US" dirty="0"/>
          </a:p>
        </p:txBody>
      </p:sp>
      <p:sp>
        <p:nvSpPr>
          <p:cNvPr id="4" name="Text Placeholder 4"/>
          <p:cNvSpPr>
            <a:spLocks noGrp="1"/>
          </p:cNvSpPr>
          <p:nvPr>
            <p:ph type="body" sz="quarter" idx="11"/>
          </p:nvPr>
        </p:nvSpPr>
        <p:spPr>
          <a:xfrm>
            <a:off x="800100" y="2930524"/>
            <a:ext cx="4559300" cy="503215"/>
          </a:xfrm>
        </p:spPr>
        <p:txBody>
          <a:bodyPr/>
          <a:lstStyle>
            <a:lvl1pPr marL="0" indent="0">
              <a:buFontTx/>
              <a:buNone/>
              <a:defRPr sz="1800">
                <a:solidFill>
                  <a:schemeClr val="bg1"/>
                </a:solidFill>
              </a:defRPr>
            </a:lvl1pPr>
            <a:lvl2pPr marL="0" indent="0">
              <a:buFontTx/>
              <a:buNone/>
              <a:defRPr sz="1400">
                <a:solidFill>
                  <a:schemeClr val="bg1"/>
                </a:solidFill>
              </a:defRPr>
            </a:lvl2pPr>
            <a:lvl3pPr marL="472867" indent="0">
              <a:buFontTx/>
              <a:buNone/>
              <a:defRPr/>
            </a:lvl3pPr>
            <a:lvl4pPr marL="944543" indent="0">
              <a:buFontTx/>
              <a:buNone/>
              <a:defRPr/>
            </a:lvl4pPr>
            <a:lvl5pPr marL="1112489" indent="0">
              <a:buFontTx/>
              <a:buNone/>
              <a:defRPr/>
            </a:lvl5pPr>
          </a:lstStyle>
          <a:p>
            <a:pPr lvl="0"/>
            <a:r>
              <a:rPr lang="en-US" smtClean="0"/>
              <a:t>Click to edit Master text styles</a:t>
            </a:r>
          </a:p>
        </p:txBody>
      </p:sp>
    </p:spTree>
    <p:extLst>
      <p:ext uri="{BB962C8B-B14F-4D97-AF65-F5344CB8AC3E}">
        <p14:creationId xmlns:p14="http://schemas.microsoft.com/office/powerpoint/2010/main" val="4117153672"/>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og tekst">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68275" y="1736725"/>
            <a:ext cx="8734425" cy="16002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9373425"/>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 og tekst">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68275" y="1736725"/>
            <a:ext cx="8734425" cy="16002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2" name="Billede 1"/>
          <p:cNvPicPr>
            <a:picLocks noChangeAspect="1"/>
          </p:cNvPicPr>
          <p:nvPr userDrawn="1"/>
        </p:nvPicPr>
        <p:blipFill>
          <a:blip r:embed="rId3"/>
          <a:stretch>
            <a:fillRect/>
          </a:stretch>
        </p:blipFill>
        <p:spPr>
          <a:xfrm>
            <a:off x="6587648" y="1736725"/>
            <a:ext cx="2569052" cy="987425"/>
          </a:xfrm>
          <a:prstGeom prst="rect">
            <a:avLst/>
          </a:prstGeom>
        </p:spPr>
      </p:pic>
    </p:spTree>
    <p:extLst>
      <p:ext uri="{BB962C8B-B14F-4D97-AF65-F5344CB8AC3E}">
        <p14:creationId xmlns:p14="http://schemas.microsoft.com/office/powerpoint/2010/main" val="2518969340"/>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a:xfrm>
            <a:off x="168276" y="790575"/>
            <a:ext cx="8705850" cy="39498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168275" y="1311275"/>
            <a:ext cx="8734425" cy="1472711"/>
          </a:xfrm>
        </p:spPr>
        <p:txBody>
          <a:bodyPr/>
          <a:lstStyle>
            <a:lvl1pPr>
              <a:lnSpc>
                <a:spcPct val="90000"/>
              </a:lnSpc>
              <a:defRPr sz="1800"/>
            </a:lvl1pPr>
            <a:lvl2pPr>
              <a:lnSpc>
                <a:spcPct val="90000"/>
              </a:lnSpc>
              <a:defRPr sz="1800"/>
            </a:lvl2pPr>
            <a:lvl3pPr>
              <a:lnSpc>
                <a:spcPct val="90000"/>
              </a:lnSpc>
              <a:defRPr sz="1800"/>
            </a:lvl3pPr>
            <a:lvl4pPr>
              <a:lnSpc>
                <a:spcPct val="90000"/>
              </a:lnSpc>
              <a:defRPr sz="1800"/>
            </a:lvl4pPr>
            <a:lvl5pPr>
              <a:lnSpc>
                <a:spcPct val="90000"/>
              </a:lnSpc>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0241686"/>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 og indholdsobjekt">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275" y="790575"/>
            <a:ext cx="8689975" cy="1482725"/>
          </a:xfrm>
        </p:spPr>
        <p:txBody>
          <a:bodyPr/>
          <a:lstStyle>
            <a:lvl1pPr>
              <a:lnSpc>
                <a:spcPct val="90000"/>
              </a:lnSpc>
              <a:defRPr sz="1800"/>
            </a:lvl1pPr>
            <a:lvl2pPr>
              <a:lnSpc>
                <a:spcPct val="90000"/>
              </a:lnSpc>
              <a:defRPr sz="1800"/>
            </a:lvl2pPr>
            <a:lvl3pPr>
              <a:lnSpc>
                <a:spcPct val="90000"/>
              </a:lnSpc>
              <a:defRPr sz="1800"/>
            </a:lvl3pPr>
            <a:lvl4pPr>
              <a:lnSpc>
                <a:spcPct val="90000"/>
              </a:lnSpc>
              <a:defRPr sz="1800"/>
            </a:lvl4pPr>
            <a:lvl5pPr>
              <a:lnSpc>
                <a:spcPct val="90000"/>
              </a:lnSpc>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0972491"/>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m">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Content Placeholder 2"/>
          <p:cNvSpPr>
            <a:spLocks noGrp="1" noChangeAspect="1"/>
          </p:cNvSpPr>
          <p:nvPr>
            <p:ph idx="1"/>
          </p:nvPr>
        </p:nvSpPr>
        <p:spPr>
          <a:xfrm>
            <a:off x="6359524" y="1736725"/>
            <a:ext cx="1469993" cy="1440000"/>
          </a:xfrm>
          <a:solidFill>
            <a:schemeClr val="bg1"/>
          </a:solidFill>
        </p:spPr>
        <p:txBody>
          <a:bodyPr/>
          <a:lstStyle>
            <a:lvl1pPr>
              <a:lnSpc>
                <a:spcPct val="90000"/>
              </a:lnSpc>
              <a:defRPr sz="1800"/>
            </a:lvl1pPr>
            <a:lvl2pPr>
              <a:lnSpc>
                <a:spcPct val="90000"/>
              </a:lnSpc>
              <a:defRPr sz="1800"/>
            </a:lvl2pPr>
            <a:lvl3pPr>
              <a:lnSpc>
                <a:spcPct val="90000"/>
              </a:lnSpc>
              <a:defRPr sz="1800"/>
            </a:lvl3pPr>
            <a:lvl4pPr>
              <a:lnSpc>
                <a:spcPct val="90000"/>
              </a:lnSpc>
              <a:defRPr sz="1800"/>
            </a:lvl4pPr>
            <a:lvl5pPr>
              <a:lnSpc>
                <a:spcPct val="90000"/>
              </a:lnSpc>
              <a:defRPr sz="1800"/>
            </a:lvl5pPr>
          </a:lstStyle>
          <a:p>
            <a:pPr lvl="0"/>
            <a:r>
              <a:rPr lang="en-US" smtClean="0"/>
              <a:t>Click to edit Master text styles</a:t>
            </a:r>
          </a:p>
        </p:txBody>
      </p:sp>
      <p:sp>
        <p:nvSpPr>
          <p:cNvPr id="3" name="Content Placeholder 2"/>
          <p:cNvSpPr>
            <a:spLocks noGrp="1"/>
          </p:cNvSpPr>
          <p:nvPr>
            <p:ph idx="10"/>
          </p:nvPr>
        </p:nvSpPr>
        <p:spPr>
          <a:xfrm>
            <a:off x="168275" y="1736725"/>
            <a:ext cx="5629275" cy="1472711"/>
          </a:xfrm>
        </p:spPr>
        <p:txBody>
          <a:bodyPr/>
          <a:lstStyle>
            <a:lvl1pPr>
              <a:lnSpc>
                <a:spcPct val="90000"/>
              </a:lnSpc>
              <a:defRPr sz="1800">
                <a:solidFill>
                  <a:srgbClr val="FFFFFF"/>
                </a:solidFill>
              </a:defRPr>
            </a:lvl1pPr>
            <a:lvl2pPr>
              <a:lnSpc>
                <a:spcPct val="90000"/>
              </a:lnSpc>
              <a:defRPr sz="1800">
                <a:solidFill>
                  <a:srgbClr val="FFFFFF"/>
                </a:solidFill>
              </a:defRPr>
            </a:lvl2pPr>
            <a:lvl3pPr>
              <a:lnSpc>
                <a:spcPct val="90000"/>
              </a:lnSpc>
              <a:defRPr sz="1800">
                <a:solidFill>
                  <a:srgbClr val="FFFFFF"/>
                </a:solidFill>
              </a:defRPr>
            </a:lvl3pPr>
            <a:lvl4pPr>
              <a:lnSpc>
                <a:spcPct val="90000"/>
              </a:lnSpc>
              <a:defRPr sz="1800">
                <a:solidFill>
                  <a:srgbClr val="FFFFFF"/>
                </a:solidFill>
              </a:defRPr>
            </a:lvl4pPr>
            <a:lvl5pPr>
              <a:lnSpc>
                <a:spcPct val="90000"/>
              </a:lnSpc>
              <a:defRPr sz="18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0064348"/>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ti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8276" y="790575"/>
            <a:ext cx="8705850" cy="394980"/>
          </a:xfrm>
          <a:prstGeom prst="rect">
            <a:avLst/>
          </a:prstGeom>
        </p:spPr>
        <p:txBody>
          <a:bodyPr vert="horz" wrap="square" lIns="0" tIns="0" rIns="0" bIns="0" rtlCol="0" anchor="t">
            <a:spAutoFit/>
          </a:bodyPr>
          <a:lstStyle/>
          <a:p>
            <a:r>
              <a:rPr lang="da-DK" dirty="0" smtClean="0"/>
              <a:t>Klik for at redigere i masteren</a:t>
            </a:r>
            <a:endParaRPr lang="en-US" dirty="0"/>
          </a:p>
        </p:txBody>
      </p:sp>
      <p:sp>
        <p:nvSpPr>
          <p:cNvPr id="3" name="Text Placeholder 2"/>
          <p:cNvSpPr>
            <a:spLocks noGrp="1"/>
          </p:cNvSpPr>
          <p:nvPr>
            <p:ph type="body" idx="1"/>
          </p:nvPr>
        </p:nvSpPr>
        <p:spPr>
          <a:xfrm>
            <a:off x="168275" y="1311275"/>
            <a:ext cx="8705851" cy="1472711"/>
          </a:xfrm>
          <a:prstGeom prst="rect">
            <a:avLst/>
          </a:prstGeom>
        </p:spPr>
        <p:txBody>
          <a:bodyPr vert="horz" wrap="square" lIns="0" tIns="0" rIns="0" bIns="0" rtlCol="0">
            <a:spAutoFit/>
          </a:bodyPr>
          <a:lstStyle/>
          <a:p>
            <a:pPr lvl="0"/>
            <a:r>
              <a:rPr lang="da-DK" dirty="0" smtClean="0"/>
              <a:t>Klik for at redigere teksttypografierne i masteren</a:t>
            </a:r>
          </a:p>
          <a:p>
            <a:pPr lvl="1"/>
            <a:r>
              <a:rPr lang="da-DK" dirty="0" smtClean="0"/>
              <a:t>Andet niveau</a:t>
            </a:r>
          </a:p>
          <a:p>
            <a:pPr lvl="2"/>
            <a:r>
              <a:rPr lang="da-DK" dirty="0" smtClean="0"/>
              <a:t>Tredje niveau</a:t>
            </a:r>
          </a:p>
          <a:p>
            <a:pPr lvl="3"/>
            <a:r>
              <a:rPr lang="da-DK" dirty="0" smtClean="0"/>
              <a:t>Fjerde niveau</a:t>
            </a:r>
          </a:p>
          <a:p>
            <a:pPr lvl="4"/>
            <a:r>
              <a:rPr lang="da-DK" dirty="0" smtClean="0"/>
              <a:t>Femte niveau</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45" r:id="rId3"/>
    <p:sldLayoutId id="2147483736" r:id="rId4"/>
    <p:sldLayoutId id="2147483746" r:id="rId5"/>
    <p:sldLayoutId id="2147483740" r:id="rId6"/>
  </p:sldLayoutIdLst>
  <p:transition xmlns:p14="http://schemas.microsoft.com/office/powerpoint/2010/main">
    <p:fade/>
  </p:transition>
  <p:txStyles>
    <p:titleStyle>
      <a:lvl1pPr algn="l" defTabSz="686047" rtl="0" eaLnBrk="1" latinLnBrk="0" hangingPunct="1">
        <a:lnSpc>
          <a:spcPct val="90000"/>
        </a:lnSpc>
        <a:spcBef>
          <a:spcPct val="0"/>
        </a:spcBef>
        <a:buNone/>
        <a:defRPr lang="en-US" sz="2800" b="0" kern="1200" cap="none" spc="-100" baseline="0" dirty="0" smtClean="0">
          <a:ln w="3175">
            <a:noFill/>
          </a:ln>
          <a:solidFill>
            <a:schemeClr val="tx1"/>
          </a:solidFill>
          <a:effectLst/>
          <a:latin typeface="Segoe UI Light" pitchFamily="34" charset="0"/>
          <a:ea typeface="+mn-ea"/>
          <a:cs typeface="Arial" charset="0"/>
        </a:defRPr>
      </a:lvl1pPr>
    </p:titleStyle>
    <p:bodyStyle>
      <a:lvl1pPr marL="0" indent="0" algn="l" defTabSz="686047" rtl="0" eaLnBrk="1" latinLnBrk="0" hangingPunct="1">
        <a:lnSpc>
          <a:spcPct val="90000"/>
        </a:lnSpc>
        <a:spcBef>
          <a:spcPct val="20000"/>
        </a:spcBef>
        <a:buSzPct val="90000"/>
        <a:buFont typeface="Arial" pitchFamily="34" charset="0"/>
        <a:buNone/>
        <a:defRPr sz="1800" kern="1200">
          <a:solidFill>
            <a:srgbClr val="000000"/>
          </a:solidFill>
          <a:latin typeface="+mn-lt"/>
          <a:ea typeface="+mn-ea"/>
          <a:cs typeface="+mn-cs"/>
        </a:defRPr>
      </a:lvl1pPr>
      <a:lvl2pPr marL="355600" indent="-177800" algn="l" defTabSz="686047" rtl="0" eaLnBrk="1" latinLnBrk="0" hangingPunct="1">
        <a:lnSpc>
          <a:spcPct val="90000"/>
        </a:lnSpc>
        <a:spcBef>
          <a:spcPct val="20000"/>
        </a:spcBef>
        <a:buSzPct val="90000"/>
        <a:buFont typeface="Arial"/>
        <a:buChar char="•"/>
        <a:tabLst>
          <a:tab pos="355600" algn="l"/>
        </a:tabLst>
        <a:defRPr sz="1800" kern="1200">
          <a:solidFill>
            <a:srgbClr val="000000"/>
          </a:solidFill>
          <a:latin typeface="+mn-lt"/>
          <a:ea typeface="+mn-ea"/>
          <a:cs typeface="+mn-cs"/>
        </a:defRPr>
      </a:lvl2pPr>
      <a:lvl3pPr marL="355600" indent="-177800" algn="l" defTabSz="686047" rtl="0" eaLnBrk="1" latinLnBrk="0" hangingPunct="1">
        <a:lnSpc>
          <a:spcPct val="90000"/>
        </a:lnSpc>
        <a:spcBef>
          <a:spcPct val="20000"/>
        </a:spcBef>
        <a:buSzPct val="90000"/>
        <a:buFont typeface="Arial"/>
        <a:buChar char="•"/>
        <a:tabLst>
          <a:tab pos="355600" algn="l"/>
        </a:tabLst>
        <a:defRPr sz="1800" kern="1200">
          <a:solidFill>
            <a:srgbClr val="000000"/>
          </a:solidFill>
          <a:latin typeface="+mn-lt"/>
          <a:ea typeface="+mn-ea"/>
          <a:cs typeface="+mn-cs"/>
        </a:defRPr>
      </a:lvl3pPr>
      <a:lvl4pPr marL="355600" indent="-177800" algn="l" defTabSz="686047" rtl="0" eaLnBrk="1" latinLnBrk="0" hangingPunct="1">
        <a:lnSpc>
          <a:spcPct val="90000"/>
        </a:lnSpc>
        <a:spcBef>
          <a:spcPct val="20000"/>
        </a:spcBef>
        <a:buSzPct val="90000"/>
        <a:buFont typeface="Arial"/>
        <a:buChar char="•"/>
        <a:tabLst>
          <a:tab pos="355600" algn="l"/>
        </a:tabLst>
        <a:defRPr sz="1800" kern="1200">
          <a:solidFill>
            <a:srgbClr val="000000"/>
          </a:solidFill>
          <a:latin typeface="+mn-lt"/>
          <a:ea typeface="+mn-ea"/>
          <a:cs typeface="+mn-cs"/>
        </a:defRPr>
      </a:lvl4pPr>
      <a:lvl5pPr marL="355600" indent="-177800" algn="l" defTabSz="686047" rtl="0" eaLnBrk="1" latinLnBrk="0" hangingPunct="1">
        <a:lnSpc>
          <a:spcPct val="90000"/>
        </a:lnSpc>
        <a:spcBef>
          <a:spcPct val="20000"/>
        </a:spcBef>
        <a:buSzPct val="90000"/>
        <a:buFont typeface="Arial"/>
        <a:buChar char="•"/>
        <a:tabLst>
          <a:tab pos="355600" algn="l"/>
        </a:tabLst>
        <a:defRPr sz="1800" kern="1200">
          <a:solidFill>
            <a:srgbClr val="000000"/>
          </a:solidFill>
          <a:latin typeface="+mn-lt"/>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793750" y="2438401"/>
            <a:ext cx="4546600" cy="394980"/>
          </a:xfrm>
        </p:spPr>
        <p:txBody>
          <a:bodyPr/>
          <a:lstStyle/>
          <a:p>
            <a:r>
              <a:rPr lang="en-GB" dirty="0" smtClean="0"/>
              <a:t>HTML5 Reality check</a:t>
            </a:r>
            <a:endParaRPr lang="da-DK" dirty="0"/>
          </a:p>
        </p:txBody>
      </p:sp>
      <p:sp>
        <p:nvSpPr>
          <p:cNvPr id="4" name="Pladsholder til tekst 3"/>
          <p:cNvSpPr>
            <a:spLocks noGrp="1"/>
          </p:cNvSpPr>
          <p:nvPr>
            <p:ph type="body" sz="quarter" idx="11"/>
          </p:nvPr>
        </p:nvSpPr>
        <p:spPr>
          <a:xfrm>
            <a:off x="800100" y="2930524"/>
            <a:ext cx="4559300" cy="225703"/>
          </a:xfrm>
        </p:spPr>
        <p:txBody>
          <a:bodyPr/>
          <a:lstStyle/>
          <a:p>
            <a:r>
              <a:rPr lang="en-GB" sz="1600" dirty="0" smtClean="0"/>
              <a:t>Kenneth </a:t>
            </a:r>
            <a:r>
              <a:rPr lang="en-GB" sz="1600" dirty="0" err="1" smtClean="0"/>
              <a:t>Auchenberg</a:t>
            </a:r>
            <a:endParaRPr lang="en-GB" sz="1600" dirty="0"/>
          </a:p>
        </p:txBody>
      </p:sp>
    </p:spTree>
    <p:extLst>
      <p:ext uri="{BB962C8B-B14F-4D97-AF65-F5344CB8AC3E}">
        <p14:creationId xmlns:p14="http://schemas.microsoft.com/office/powerpoint/2010/main" val="228706996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tekst 5"/>
          <p:cNvSpPr txBox="1">
            <a:spLocks/>
          </p:cNvSpPr>
          <p:nvPr/>
        </p:nvSpPr>
        <p:spPr>
          <a:xfrm>
            <a:off x="273050" y="1993900"/>
            <a:ext cx="8870949" cy="854080"/>
          </a:xfrm>
          <a:prstGeom prst="rect">
            <a:avLst/>
          </a:prstGeom>
        </p:spPr>
        <p:txBody>
          <a:bodyPr/>
          <a:lstStyle>
            <a:lvl1pPr marL="0" indent="0" algn="l" defTabSz="686047" rtl="0" eaLnBrk="1" latinLnBrk="0" hangingPunct="1">
              <a:lnSpc>
                <a:spcPct val="90000"/>
              </a:lnSpc>
              <a:spcBef>
                <a:spcPct val="20000"/>
              </a:spcBef>
              <a:buSzPct val="90000"/>
              <a:buFont typeface="Arial" pitchFamily="34" charset="0"/>
              <a:buNone/>
              <a:defRPr sz="1800" kern="1200">
                <a:solidFill>
                  <a:srgbClr val="000000"/>
                </a:solidFill>
                <a:latin typeface="+mn-lt"/>
                <a:ea typeface="+mn-ea"/>
                <a:cs typeface="+mn-cs"/>
              </a:defRPr>
            </a:lvl1pPr>
            <a:lvl2pPr marL="355600" indent="-177800" algn="l" defTabSz="686047" rtl="0" eaLnBrk="1" latinLnBrk="0" hangingPunct="1">
              <a:lnSpc>
                <a:spcPct val="90000"/>
              </a:lnSpc>
              <a:spcBef>
                <a:spcPct val="20000"/>
              </a:spcBef>
              <a:buSzPct val="90000"/>
              <a:buFont typeface="Arial"/>
              <a:buChar char="•"/>
              <a:tabLst>
                <a:tab pos="355600" algn="l"/>
              </a:tabLst>
              <a:defRPr sz="1800" kern="1200">
                <a:solidFill>
                  <a:srgbClr val="000000"/>
                </a:solidFill>
                <a:latin typeface="+mn-lt"/>
                <a:ea typeface="+mn-ea"/>
                <a:cs typeface="+mn-cs"/>
              </a:defRPr>
            </a:lvl2pPr>
            <a:lvl3pPr marL="355600" indent="-177800" algn="l" defTabSz="686047" rtl="0" eaLnBrk="1" latinLnBrk="0" hangingPunct="1">
              <a:lnSpc>
                <a:spcPct val="90000"/>
              </a:lnSpc>
              <a:spcBef>
                <a:spcPct val="20000"/>
              </a:spcBef>
              <a:buSzPct val="90000"/>
              <a:buFont typeface="Arial"/>
              <a:buChar char="•"/>
              <a:tabLst>
                <a:tab pos="355600" algn="l"/>
              </a:tabLst>
              <a:defRPr sz="1800" kern="1200">
                <a:solidFill>
                  <a:srgbClr val="000000"/>
                </a:solidFill>
                <a:latin typeface="+mn-lt"/>
                <a:ea typeface="+mn-ea"/>
                <a:cs typeface="+mn-cs"/>
              </a:defRPr>
            </a:lvl3pPr>
            <a:lvl4pPr marL="355600" indent="-177800" algn="l" defTabSz="686047" rtl="0" eaLnBrk="1" latinLnBrk="0" hangingPunct="1">
              <a:lnSpc>
                <a:spcPct val="90000"/>
              </a:lnSpc>
              <a:spcBef>
                <a:spcPct val="20000"/>
              </a:spcBef>
              <a:buSzPct val="90000"/>
              <a:buFont typeface="Arial"/>
              <a:buChar char="•"/>
              <a:tabLst>
                <a:tab pos="355600" algn="l"/>
              </a:tabLst>
              <a:defRPr sz="1800" kern="1200">
                <a:solidFill>
                  <a:srgbClr val="000000"/>
                </a:solidFill>
                <a:latin typeface="+mn-lt"/>
                <a:ea typeface="+mn-ea"/>
                <a:cs typeface="+mn-cs"/>
              </a:defRPr>
            </a:lvl4pPr>
            <a:lvl5pPr marL="355600" indent="-177800" algn="l" defTabSz="686047" rtl="0" eaLnBrk="1" latinLnBrk="0" hangingPunct="1">
              <a:lnSpc>
                <a:spcPct val="90000"/>
              </a:lnSpc>
              <a:spcBef>
                <a:spcPct val="20000"/>
              </a:spcBef>
              <a:buSzPct val="90000"/>
              <a:buFont typeface="Arial"/>
              <a:buChar char="•"/>
              <a:tabLst>
                <a:tab pos="355600" algn="l"/>
              </a:tabLst>
              <a:defRPr sz="1800" kern="1200">
                <a:solidFill>
                  <a:srgbClr val="000000"/>
                </a:solidFill>
                <a:latin typeface="+mn-lt"/>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ctr"/>
            <a:r>
              <a:rPr lang="da-DK" sz="6000" dirty="0" smtClean="0">
                <a:solidFill>
                  <a:srgbClr val="002060"/>
                </a:solidFill>
                <a:latin typeface="Aharoni" pitchFamily="2" charset="-79"/>
                <a:cs typeface="Aharoni" pitchFamily="2" charset="-79"/>
              </a:rPr>
              <a:t>…</a:t>
            </a:r>
            <a:endParaRPr lang="da-DK" sz="6000" dirty="0">
              <a:solidFill>
                <a:srgbClr val="002060"/>
              </a:solidFill>
              <a:latin typeface="Aharoni" pitchFamily="2" charset="-79"/>
              <a:cs typeface="Aharoni" pitchFamily="2" charset="-79"/>
            </a:endParaRPr>
          </a:p>
        </p:txBody>
      </p:sp>
    </p:spTree>
    <p:extLst>
      <p:ext uri="{BB962C8B-B14F-4D97-AF65-F5344CB8AC3E}">
        <p14:creationId xmlns:p14="http://schemas.microsoft.com/office/powerpoint/2010/main" val="11896454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dsholder til tekst 5"/>
          <p:cNvSpPr>
            <a:spLocks noGrp="1"/>
          </p:cNvSpPr>
          <p:nvPr>
            <p:ph type="body" sz="quarter" idx="10"/>
          </p:nvPr>
        </p:nvSpPr>
        <p:spPr>
          <a:xfrm>
            <a:off x="273051" y="1993900"/>
            <a:ext cx="6203950" cy="854080"/>
          </a:xfrm>
        </p:spPr>
        <p:txBody>
          <a:bodyPr/>
          <a:lstStyle/>
          <a:p>
            <a:pPr algn="ctr"/>
            <a:r>
              <a:rPr lang="da-DK" sz="6000" dirty="0" smtClean="0">
                <a:solidFill>
                  <a:srgbClr val="002060"/>
                </a:solidFill>
                <a:latin typeface="Aharoni" pitchFamily="2" charset="-79"/>
                <a:cs typeface="Aharoni" pitchFamily="2" charset="-79"/>
              </a:rPr>
              <a:t>Q&amp;A</a:t>
            </a:r>
            <a:endParaRPr lang="da-DK" sz="6000" dirty="0">
              <a:solidFill>
                <a:srgbClr val="002060"/>
              </a:solidFill>
              <a:latin typeface="Aharoni" pitchFamily="2" charset="-79"/>
              <a:cs typeface="Aharoni" pitchFamily="2" charset="-79"/>
            </a:endParaRPr>
          </a:p>
        </p:txBody>
      </p:sp>
    </p:spTree>
    <p:extLst>
      <p:ext uri="{BB962C8B-B14F-4D97-AF65-F5344CB8AC3E}">
        <p14:creationId xmlns:p14="http://schemas.microsoft.com/office/powerpoint/2010/main" val="368172461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dsholder til indhold 2"/>
          <p:cNvSpPr>
            <a:spLocks noGrp="1" noChangeAspect="1"/>
          </p:cNvSpPr>
          <p:nvPr>
            <p:ph idx="1"/>
          </p:nvPr>
        </p:nvSpPr>
        <p:spPr>
          <a:xfrm>
            <a:off x="6400800" y="1778001"/>
            <a:ext cx="1398723" cy="1398723"/>
          </a:xfrm>
        </p:spPr>
        <p:txBody>
          <a:bodyPr anchor="ctr" anchorCtr="0">
            <a:noAutofit/>
          </a:bodyPr>
          <a:lstStyle/>
          <a:p>
            <a:pPr algn="ctr"/>
            <a:r>
              <a:rPr lang="da-DK" dirty="0" smtClean="0"/>
              <a:t>Indsæt </a:t>
            </a:r>
          </a:p>
          <a:p>
            <a:pPr algn="ctr"/>
            <a:r>
              <a:rPr lang="da-DK" dirty="0" smtClean="0"/>
              <a:t>QR-kode</a:t>
            </a:r>
            <a:endParaRPr lang="da-DK" dirty="0"/>
          </a:p>
        </p:txBody>
      </p:sp>
      <p:sp>
        <p:nvSpPr>
          <p:cNvPr id="4" name="Pladsholder til indhold 3"/>
          <p:cNvSpPr>
            <a:spLocks noGrp="1"/>
          </p:cNvSpPr>
          <p:nvPr>
            <p:ph idx="10"/>
          </p:nvPr>
        </p:nvSpPr>
        <p:spPr>
          <a:xfrm>
            <a:off x="158750" y="1098549"/>
            <a:ext cx="6029325" cy="2808462"/>
          </a:xfrm>
        </p:spPr>
        <p:txBody>
          <a:bodyPr/>
          <a:lstStyle/>
          <a:p>
            <a:r>
              <a:rPr lang="en-GB" b="1" cap="small" dirty="0" err="1"/>
              <a:t>Evaluer</a:t>
            </a:r>
            <a:r>
              <a:rPr lang="en-GB" b="1" cap="small" dirty="0"/>
              <a:t> </a:t>
            </a:r>
            <a:r>
              <a:rPr lang="en-GB" b="1" cap="small" dirty="0" err="1"/>
              <a:t>denne</a:t>
            </a:r>
            <a:r>
              <a:rPr lang="en-GB" b="1" cap="small" dirty="0"/>
              <a:t> session </a:t>
            </a:r>
            <a:r>
              <a:rPr lang="en-GB" b="1" cap="small" dirty="0" err="1"/>
              <a:t>og</a:t>
            </a:r>
            <a:r>
              <a:rPr lang="en-GB" b="1" cap="small" dirty="0"/>
              <a:t> </a:t>
            </a:r>
            <a:r>
              <a:rPr lang="en-GB" b="1" cap="small" dirty="0" err="1" smtClean="0"/>
              <a:t>vind</a:t>
            </a:r>
            <a:r>
              <a:rPr lang="en-GB" b="1" cap="small" dirty="0" smtClean="0"/>
              <a:t> </a:t>
            </a:r>
          </a:p>
          <a:p>
            <a:r>
              <a:rPr lang="en-GB" b="1" cap="small" dirty="0" err="1" smtClean="0"/>
              <a:t>præmier</a:t>
            </a:r>
            <a:r>
              <a:rPr lang="en-GB" b="1" cap="small" dirty="0" smtClean="0"/>
              <a:t> </a:t>
            </a:r>
            <a:r>
              <a:rPr lang="en-GB" b="1" cap="small" dirty="0" err="1" smtClean="0"/>
              <a:t>efter</a:t>
            </a:r>
            <a:r>
              <a:rPr lang="en-GB" b="1" cap="small" dirty="0" smtClean="0"/>
              <a:t> </a:t>
            </a:r>
            <a:r>
              <a:rPr lang="en-GB" b="1" cap="small" dirty="0" err="1"/>
              <a:t>hver</a:t>
            </a:r>
            <a:r>
              <a:rPr lang="en-GB" b="1" cap="small" dirty="0"/>
              <a:t> </a:t>
            </a:r>
            <a:r>
              <a:rPr lang="en-GB" b="1" cap="small" dirty="0" smtClean="0"/>
              <a:t>session</a:t>
            </a:r>
          </a:p>
          <a:p>
            <a:endParaRPr lang="en-GB" dirty="0"/>
          </a:p>
          <a:p>
            <a:r>
              <a:rPr lang="en-GB" sz="1300" b="1" dirty="0" err="1"/>
              <a:t>Sådan</a:t>
            </a:r>
            <a:r>
              <a:rPr lang="en-GB" sz="1300" b="1" dirty="0"/>
              <a:t> </a:t>
            </a:r>
            <a:r>
              <a:rPr lang="en-GB" sz="1300" b="1" dirty="0" err="1"/>
              <a:t>evaluerer</a:t>
            </a:r>
            <a:r>
              <a:rPr lang="en-GB" sz="1300" b="1" dirty="0"/>
              <a:t> du </a:t>
            </a:r>
            <a:r>
              <a:rPr lang="en-GB" sz="1300" b="1" dirty="0" err="1" smtClean="0"/>
              <a:t>sessionerne</a:t>
            </a:r>
            <a:r>
              <a:rPr lang="en-GB" sz="1300" b="1" dirty="0" smtClean="0"/>
              <a:t>:</a:t>
            </a:r>
            <a:endParaRPr lang="en-GB" sz="1300" b="1" dirty="0"/>
          </a:p>
          <a:p>
            <a:r>
              <a:rPr lang="en-GB" sz="1300" dirty="0"/>
              <a:t>Du </a:t>
            </a:r>
            <a:r>
              <a:rPr lang="en-GB" sz="1300" dirty="0" err="1"/>
              <a:t>kan</a:t>
            </a:r>
            <a:r>
              <a:rPr lang="en-GB" sz="1300" dirty="0"/>
              <a:t> </a:t>
            </a:r>
            <a:r>
              <a:rPr lang="en-GB" sz="1300" dirty="0" err="1"/>
              <a:t>evaluere</a:t>
            </a:r>
            <a:r>
              <a:rPr lang="en-GB" sz="1300" dirty="0"/>
              <a:t> </a:t>
            </a:r>
            <a:r>
              <a:rPr lang="en-GB" sz="1300" dirty="0" err="1"/>
              <a:t>hver</a:t>
            </a:r>
            <a:r>
              <a:rPr lang="en-GB" sz="1300" dirty="0"/>
              <a:t> session </a:t>
            </a:r>
            <a:r>
              <a:rPr lang="en-GB" sz="1300" dirty="0" err="1"/>
              <a:t>ved</a:t>
            </a:r>
            <a:r>
              <a:rPr lang="en-GB" sz="1300" dirty="0"/>
              <a:t> at </a:t>
            </a:r>
            <a:r>
              <a:rPr lang="en-GB" sz="1300" dirty="0" err="1"/>
              <a:t>scanne</a:t>
            </a:r>
            <a:r>
              <a:rPr lang="en-GB" sz="1300" dirty="0"/>
              <a:t> den </a:t>
            </a:r>
            <a:r>
              <a:rPr lang="en-GB" sz="1300" dirty="0" err="1"/>
              <a:t>tilknyttede</a:t>
            </a:r>
            <a:r>
              <a:rPr lang="en-GB" sz="1300" dirty="0"/>
              <a:t> </a:t>
            </a:r>
            <a:r>
              <a:rPr lang="en-GB" sz="1300" dirty="0" err="1"/>
              <a:t>kode</a:t>
            </a:r>
            <a:r>
              <a:rPr lang="en-GB" sz="1300" dirty="0"/>
              <a:t> med din </a:t>
            </a:r>
            <a:r>
              <a:rPr lang="en-GB" sz="1300" dirty="0" err="1"/>
              <a:t>mobiltelefon</a:t>
            </a:r>
            <a:r>
              <a:rPr lang="en-GB" sz="1300" dirty="0"/>
              <a:t>, </a:t>
            </a:r>
            <a:r>
              <a:rPr lang="en-GB" sz="1300" dirty="0" err="1"/>
              <a:t>eller</a:t>
            </a:r>
            <a:r>
              <a:rPr lang="en-GB" sz="1300" dirty="0"/>
              <a:t> </a:t>
            </a:r>
            <a:r>
              <a:rPr lang="en-GB" sz="1300" dirty="0" err="1"/>
              <a:t>ved</a:t>
            </a:r>
            <a:r>
              <a:rPr lang="en-GB" sz="1300" dirty="0"/>
              <a:t> </a:t>
            </a:r>
            <a:r>
              <a:rPr lang="en-GB" sz="1300" dirty="0" err="1"/>
              <a:t>selv</a:t>
            </a:r>
            <a:r>
              <a:rPr lang="en-GB" sz="1300" dirty="0"/>
              <a:t> at </a:t>
            </a:r>
            <a:r>
              <a:rPr lang="en-GB" sz="1300" dirty="0" err="1"/>
              <a:t>indtaste</a:t>
            </a:r>
            <a:r>
              <a:rPr lang="en-GB" sz="1300" dirty="0"/>
              <a:t> </a:t>
            </a:r>
            <a:r>
              <a:rPr lang="en-GB" sz="1300" dirty="0" err="1"/>
              <a:t>URL’en</a:t>
            </a:r>
            <a:r>
              <a:rPr lang="en-GB" sz="1300" dirty="0"/>
              <a:t> </a:t>
            </a:r>
            <a:r>
              <a:rPr lang="en-GB" sz="1300" b="1" dirty="0"/>
              <a:t>http://</a:t>
            </a:r>
            <a:r>
              <a:rPr lang="en-GB" sz="1300" b="1" dirty="0" err="1"/>
              <a:t>bit.ly</a:t>
            </a:r>
            <a:r>
              <a:rPr lang="en-GB" sz="1300" b="1" dirty="0"/>
              <a:t>/ </a:t>
            </a:r>
            <a:r>
              <a:rPr lang="en-GB" sz="1300" dirty="0" err="1"/>
              <a:t>efterfulgt</a:t>
            </a:r>
            <a:r>
              <a:rPr lang="en-GB" sz="1300" dirty="0"/>
              <a:t> </a:t>
            </a:r>
            <a:r>
              <a:rPr lang="en-GB" sz="1300" dirty="0" err="1"/>
              <a:t>af</a:t>
            </a:r>
            <a:r>
              <a:rPr lang="en-GB" sz="1300" dirty="0"/>
              <a:t> </a:t>
            </a:r>
            <a:r>
              <a:rPr lang="en-GB" sz="1300" dirty="0" err="1"/>
              <a:t>det</a:t>
            </a:r>
            <a:r>
              <a:rPr lang="en-GB" sz="1300" dirty="0"/>
              <a:t> </a:t>
            </a:r>
            <a:r>
              <a:rPr lang="en-GB" sz="1300" dirty="0" err="1"/>
              <a:t>tilhørende</a:t>
            </a:r>
            <a:r>
              <a:rPr lang="en-GB" sz="1300" dirty="0"/>
              <a:t> </a:t>
            </a:r>
            <a:r>
              <a:rPr lang="en-GB" sz="1300" b="1" dirty="0"/>
              <a:t>link</a:t>
            </a:r>
            <a:r>
              <a:rPr lang="en-GB" sz="1300" dirty="0"/>
              <a:t> </a:t>
            </a:r>
            <a:r>
              <a:rPr lang="en-GB" sz="1300" dirty="0" err="1"/>
              <a:t>fra</a:t>
            </a:r>
            <a:r>
              <a:rPr lang="en-GB" sz="1300" dirty="0"/>
              <a:t> </a:t>
            </a:r>
            <a:r>
              <a:rPr lang="en-GB" sz="1300" b="1" dirty="0" err="1"/>
              <a:t>sessionsoversigten</a:t>
            </a:r>
            <a:r>
              <a:rPr lang="en-GB" sz="1300" b="1" dirty="0"/>
              <a:t>.  </a:t>
            </a:r>
          </a:p>
          <a:p>
            <a:endParaRPr lang="en-GB" sz="1300" dirty="0"/>
          </a:p>
          <a:p>
            <a:r>
              <a:rPr lang="en-GB" sz="1300" dirty="0"/>
              <a:t>Du </a:t>
            </a:r>
            <a:r>
              <a:rPr lang="en-GB" sz="1300" dirty="0" err="1"/>
              <a:t>vil</a:t>
            </a:r>
            <a:r>
              <a:rPr lang="en-GB" sz="1300" dirty="0"/>
              <a:t> </a:t>
            </a:r>
            <a:r>
              <a:rPr lang="en-GB" sz="1300" dirty="0" err="1"/>
              <a:t>også</a:t>
            </a:r>
            <a:r>
              <a:rPr lang="en-GB" sz="1300" dirty="0"/>
              <a:t> </a:t>
            </a:r>
            <a:r>
              <a:rPr lang="en-GB" sz="1300" dirty="0" err="1"/>
              <a:t>finde</a:t>
            </a:r>
            <a:r>
              <a:rPr lang="en-GB" sz="1300" dirty="0"/>
              <a:t> </a:t>
            </a:r>
            <a:r>
              <a:rPr lang="en-GB" sz="1300" b="1" dirty="0"/>
              <a:t>QR </a:t>
            </a:r>
            <a:r>
              <a:rPr lang="en-GB" sz="1300" b="1" dirty="0" err="1"/>
              <a:t>koden</a:t>
            </a:r>
            <a:r>
              <a:rPr lang="en-GB" sz="1300" b="1" dirty="0"/>
              <a:t> </a:t>
            </a:r>
            <a:r>
              <a:rPr lang="en-GB" sz="1300" dirty="0" err="1"/>
              <a:t>på</a:t>
            </a:r>
            <a:r>
              <a:rPr lang="en-GB" sz="1300" dirty="0"/>
              <a:t> </a:t>
            </a:r>
            <a:r>
              <a:rPr lang="en-GB" sz="1300" dirty="0" err="1"/>
              <a:t>plakaten</a:t>
            </a:r>
            <a:r>
              <a:rPr lang="en-GB" sz="1300" dirty="0"/>
              <a:t> </a:t>
            </a:r>
            <a:r>
              <a:rPr lang="en-GB" sz="1300" dirty="0" err="1"/>
              <a:t>udenfor</a:t>
            </a:r>
            <a:r>
              <a:rPr lang="en-GB" sz="1300" dirty="0"/>
              <a:t> </a:t>
            </a:r>
            <a:r>
              <a:rPr lang="en-GB" sz="1300" dirty="0" err="1"/>
              <a:t>salen</a:t>
            </a:r>
            <a:r>
              <a:rPr lang="en-GB" sz="1300" dirty="0"/>
              <a:t>, </a:t>
            </a:r>
            <a:r>
              <a:rPr lang="en-GB" sz="1300" dirty="0" err="1"/>
              <a:t>eller</a:t>
            </a:r>
            <a:r>
              <a:rPr lang="en-GB" sz="1300" dirty="0"/>
              <a:t> </a:t>
            </a:r>
            <a:r>
              <a:rPr lang="en-GB" sz="1300" dirty="0" err="1"/>
              <a:t>på</a:t>
            </a:r>
            <a:r>
              <a:rPr lang="en-GB" sz="1300" dirty="0"/>
              <a:t> </a:t>
            </a:r>
            <a:br>
              <a:rPr lang="en-GB" sz="1300" dirty="0"/>
            </a:br>
            <a:r>
              <a:rPr lang="en-GB" sz="1300" dirty="0" err="1"/>
              <a:t>oversigterne</a:t>
            </a:r>
            <a:r>
              <a:rPr lang="en-GB" sz="1300" dirty="0"/>
              <a:t> over </a:t>
            </a:r>
            <a:r>
              <a:rPr lang="en-GB" sz="1300" dirty="0" err="1"/>
              <a:t>dagens</a:t>
            </a:r>
            <a:r>
              <a:rPr lang="en-GB" sz="1300" dirty="0"/>
              <a:t> QR </a:t>
            </a:r>
            <a:r>
              <a:rPr lang="en-GB" sz="1300" dirty="0" err="1"/>
              <a:t>koder</a:t>
            </a:r>
            <a:r>
              <a:rPr lang="en-GB" sz="1300" dirty="0"/>
              <a:t>, </a:t>
            </a:r>
            <a:r>
              <a:rPr lang="en-GB" sz="1300" dirty="0" err="1"/>
              <a:t>som</a:t>
            </a:r>
            <a:r>
              <a:rPr lang="en-GB" sz="1300" dirty="0"/>
              <a:t> </a:t>
            </a:r>
            <a:r>
              <a:rPr lang="en-GB" sz="1300" dirty="0" err="1"/>
              <a:t>er</a:t>
            </a:r>
            <a:r>
              <a:rPr lang="en-GB" sz="1300" dirty="0"/>
              <a:t> </a:t>
            </a:r>
            <a:r>
              <a:rPr lang="en-GB" sz="1300" dirty="0" err="1"/>
              <a:t>ophængt</a:t>
            </a:r>
            <a:r>
              <a:rPr lang="en-GB" sz="1300" dirty="0"/>
              <a:t> </a:t>
            </a:r>
            <a:r>
              <a:rPr lang="en-GB" sz="1300" dirty="0" err="1"/>
              <a:t>rundt</a:t>
            </a:r>
            <a:endParaRPr lang="en-GB" sz="1300" dirty="0"/>
          </a:p>
          <a:p>
            <a:r>
              <a:rPr lang="en-GB" sz="1300" dirty="0" err="1"/>
              <a:t>omkring</a:t>
            </a:r>
            <a:r>
              <a:rPr lang="en-GB" sz="1300" dirty="0"/>
              <a:t> </a:t>
            </a:r>
            <a:r>
              <a:rPr lang="en-GB" sz="1300" dirty="0" err="1"/>
              <a:t>i</a:t>
            </a:r>
            <a:r>
              <a:rPr lang="en-GB" sz="1300" dirty="0"/>
              <a:t> </a:t>
            </a:r>
            <a:r>
              <a:rPr lang="en-GB" sz="1300" dirty="0" err="1"/>
              <a:t>CinemaxX</a:t>
            </a:r>
            <a:endParaRPr lang="en-GB" sz="1300" dirty="0"/>
          </a:p>
          <a:p>
            <a:endParaRPr lang="da-DK" dirty="0"/>
          </a:p>
        </p:txBody>
      </p:sp>
      <p:pic>
        <p:nvPicPr>
          <p:cNvPr id="2" name="Picture 1"/>
          <p:cNvPicPr>
            <a:picLocks noChangeAspect="1"/>
          </p:cNvPicPr>
          <p:nvPr/>
        </p:nvPicPr>
        <p:blipFill>
          <a:blip r:embed="rId2"/>
          <a:stretch>
            <a:fillRect/>
          </a:stretch>
        </p:blipFill>
        <p:spPr>
          <a:xfrm>
            <a:off x="6388100" y="1371600"/>
            <a:ext cx="2349500" cy="2349500"/>
          </a:xfrm>
          <a:prstGeom prst="rect">
            <a:avLst/>
          </a:prstGeom>
        </p:spPr>
      </p:pic>
    </p:spTree>
    <p:extLst>
      <p:ext uri="{BB962C8B-B14F-4D97-AF65-F5344CB8AC3E}">
        <p14:creationId xmlns:p14="http://schemas.microsoft.com/office/powerpoint/2010/main" val="25878401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CD12_template_16-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CA5332-B66C-49D9-B01C-9749AA3B00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2295e2e7-0eeb-498e-8716-217bb2ee6ee3"/>
    <ds:schemaRef ds:uri="http://purl.org/dc/elements/1.1/"/>
    <ds:schemaRef ds:uri="http://schemas.microsoft.com/office/2006/metadata/properties"/>
    <ds:schemaRef ds:uri="http://schemas.microsoft.com/office/infopath/2007/PartnerControls"/>
    <ds:schemaRef ds:uri="http://schemas.microsoft.com/sharepoint/v3"/>
    <ds:schemaRef ds:uri="c6bb9d19-7926-47a4-9d93-93d54014735c"/>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CD12_template_16-9.potx</Template>
  <TotalTime>4</TotalTime>
  <Words>75</Words>
  <Application>Microsoft Macintosh PowerPoint</Application>
  <PresentationFormat>On-screen Show (16:9)</PresentationFormat>
  <Paragraphs>14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CD12_template_16-9</vt:lpstr>
      <vt:lpstr>HTML5 Reality check</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Sessionstitel</dc:title>
  <dc:subject>&lt;Event Name Here&gt;</dc:subject>
  <dc:creator>Ajlin Beljur Arslan (Funky Business)</dc:creator>
  <cp:keywords>&lt;Any Related Keywords&gt;</cp:keywords>
  <dc:description>Template: Saku Uchikawa, Microsoft Corporation
Formatting:
Event Date: 
Event Location: 
Audience Type: Internal</dc:description>
  <cp:lastModifiedBy>1 2</cp:lastModifiedBy>
  <cp:revision>3</cp:revision>
  <dcterms:created xsi:type="dcterms:W3CDTF">2012-10-23T22:47:42Z</dcterms:created>
  <dcterms:modified xsi:type="dcterms:W3CDTF">2012-10-31T13:35:06Z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