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D4E78-78CB-946D-749C-F344275878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09B337-3161-7096-009A-58CFFABD8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AA7925-B7A5-381A-DE33-BAEB738E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1DF25-7247-1CB7-9D59-06BEA02B7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694ABB-53E8-95B8-3CC7-5EFD59C4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4326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59609-C3FB-2DE4-5507-7DD609550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E237F5-0E6E-B609-AFFF-ACA4F908F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524E16-A89D-B084-6441-47941C2F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95D569-0FA4-129C-54C8-FAC3565E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1078E7-184D-C1BD-C050-1C8215791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4123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0BB097-8A31-5BE8-DFD2-2874A245D8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F373F6E-E0BE-7042-B8B8-003F970E3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A64377-5457-D9AD-FEB8-AB22C599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1999DC-D532-1156-349B-63C8AEF8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F2D1A4-F100-FDB0-1893-1E6672D1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52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71048D-F067-AAED-F425-AA6A72F96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069146-BC98-3BC6-1681-63718397A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77F574-01AC-DED9-B262-56CB4D017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6EF365-2E57-F112-C661-21F25C457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CA393-F3B5-5C59-AE90-45199C23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443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2FB1B-EFBE-1241-DF41-C645854B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DC926B-D1EC-4108-1358-87961D7BA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8EF2F3-8673-9AD1-B4C0-8CE71EC10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1554B3-5959-DA42-2DD1-F765D867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F4BB89-CB40-7914-2F35-2BD596BC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49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E8B82-422A-5F1F-92F2-54CF079C7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6456D8-6A67-8E02-CC65-79600E316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8EEA66-B785-7A48-1118-552E68161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6A5739-44D8-EDF6-085C-6719FEAD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3DB28C-EDB0-CF83-FED5-D8FE3D46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A659E8-DBCB-B269-D227-E31E8FCD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14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C2D5C-949D-EB7F-1FAC-58D039CA2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13A0D9-DECA-74AE-718D-2E1260E77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2EF01C-ACA0-F913-FB2F-C88E274A9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18D2CAA-D618-D6AE-18FC-8DB45F55F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7746C9-07F0-F9C6-690A-1605AA852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F3AC9F-D3CE-2227-733A-B84FE8B8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90E6C2-AD05-E3C0-D8E6-C4E7429E4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A66168-9297-B903-FA73-E12FC3DBB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49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415D86-5A0B-26C0-5713-93AF7123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DCAF7B-B415-6A2A-C0C1-BB88B884E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0A60332-EB65-E111-A99A-230973F8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B8F551-CC9E-8FC1-1D67-A88A52DB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295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9922796-5D9C-7367-8F54-1D3A2AF4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9EDB32F-8A1A-5A6D-444D-D5208A0E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AFF49B5-A40A-14FF-A2BF-5A2533A3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527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503CFF-4539-3CB2-ADF4-4952D8D35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7FF8F0-E78D-105D-F5FA-04F6A03B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4ABFE6-44AB-BDDC-1D2E-E84C8991D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056DBA-F701-0834-FEA2-F88F47B4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33EDBBD-C52A-C30B-B6C0-A3CB8B6D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E1ADFD-8A10-D18A-3BB7-475F1BA6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9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0D0D2D-2879-69AD-6C99-BD56292D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468FCD-C403-F8F2-F212-A108D53D0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7241EA4-48EB-FCFA-EAC5-E4C28ECEB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5DF87B4-DB99-B9BA-6122-E3D07C9D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5D631-67C6-4E38-A97B-E567A3F31BA4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D84942-C0F7-51CF-7E3B-67A8B2A7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A09DDC-78E3-4D38-10F0-B33B33DA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71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B4DAEAB-247E-BFCF-1FD2-CCD67CF3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340A56-79B6-157D-FAF8-688F1BB21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B837EF-A637-7435-3938-3CD1E387B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5D631-67C6-4E38-A97B-E567A3F31BA4}" type="datetimeFigureOut">
              <a:rPr lang="fr-FR" smtClean="0"/>
              <a:t>20/01/2025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7F1F08-4F7B-DF64-21FC-A1DDF24D9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7418DC-8A78-0A2D-C27F-AD57BF082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304BE-8251-425A-9FF1-AEDBE9F2A84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11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web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upload.wikimedia.org/wikipedia/commons/1/12/Tension_de_surface_Demonstration_exp%C3%A9rimentale.ogv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Ktz9VdYPDc?feature=shared&amp;t=184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633858-A086-8210-71FC-27C6904D1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2530"/>
            <a:ext cx="9144000" cy="2387600"/>
          </a:xfrm>
        </p:spPr>
        <p:txBody>
          <a:bodyPr/>
          <a:lstStyle/>
          <a:p>
            <a:r>
              <a:rPr lang="fr-FR" b="1" dirty="0"/>
              <a:t>Phénomènes interfaciaux impliquant des fluides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D643F93-947D-D58C-CF16-2EE7E30CF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9999"/>
            <a:ext cx="9144000" cy="1655762"/>
          </a:xfrm>
        </p:spPr>
        <p:txBody>
          <a:bodyPr/>
          <a:lstStyle/>
          <a:p>
            <a:r>
              <a:rPr lang="fr-FR" dirty="0"/>
              <a:t>Niveau : Licence</a:t>
            </a:r>
          </a:p>
        </p:txBody>
      </p:sp>
    </p:spTree>
    <p:extLst>
      <p:ext uri="{BB962C8B-B14F-4D97-AF65-F5344CB8AC3E}">
        <p14:creationId xmlns:p14="http://schemas.microsoft.com/office/powerpoint/2010/main" val="2491883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2B10A4-B1C8-E514-741A-60518FEE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Phénomènes capillaires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4A843C4-C4CD-D0B1-1FC3-F5F2BB093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30" y="1511021"/>
            <a:ext cx="3810585" cy="2532918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DEE532-9B26-ED1E-A474-90297F448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26" y="1491174"/>
            <a:ext cx="4496240" cy="25673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095578B-3928-1D98-C324-83F6B8962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0048" y="4262511"/>
            <a:ext cx="3374968" cy="238912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5A63653-2E60-1C8A-BD14-5C150BEC4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169" y="4229173"/>
            <a:ext cx="3561178" cy="244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43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45106A-ED14-4DF2-CE94-B16E5982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Tension superficielle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1D5D3B-4F80-A7D7-B3C8-4AA3E9D68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https://upload.wikimedia.org/wikipedia/commons/1/12/Tension_de_surface_Demonstration_exp%C3%A9rimentale.ogv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808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E5D85-07F1-45E3-2924-6B9C58434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Mouillage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DD9F097-DC26-DD41-767C-7A23EE2B4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941" y="2405576"/>
            <a:ext cx="3943200" cy="2939476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F7647F7-F5A1-D401-EF58-DA6FCAE5D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978" y="2409302"/>
            <a:ext cx="6499274" cy="299194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B71DF4F-9474-DB8B-F6AF-6EC3E8FEEC39}"/>
              </a:ext>
            </a:extLst>
          </p:cNvPr>
          <p:cNvSpPr txBox="1"/>
          <p:nvPr/>
        </p:nvSpPr>
        <p:spPr>
          <a:xfrm>
            <a:off x="2039816" y="5430128"/>
            <a:ext cx="35116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Gouttes de mercure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F4A902D-59DA-EF36-2DA0-E56F31FF5181}"/>
              </a:ext>
            </a:extLst>
          </p:cNvPr>
          <p:cNvSpPr txBox="1"/>
          <p:nvPr/>
        </p:nvSpPr>
        <p:spPr>
          <a:xfrm>
            <a:off x="7974038" y="5357444"/>
            <a:ext cx="33676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200" dirty="0"/>
              <a:t>Goutte d’eau sur </a:t>
            </a:r>
          </a:p>
          <a:p>
            <a:pPr algn="ctr"/>
            <a:r>
              <a:rPr lang="fr-FR" sz="3200" dirty="0"/>
              <a:t>une feuille de lotus</a:t>
            </a:r>
          </a:p>
        </p:txBody>
      </p:sp>
    </p:spTree>
    <p:extLst>
      <p:ext uri="{BB962C8B-B14F-4D97-AF65-F5344CB8AC3E}">
        <p14:creationId xmlns:p14="http://schemas.microsoft.com/office/powerpoint/2010/main" val="3674088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818874-F5F1-D847-547A-7F1312273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Instabilité de Rayleigh-Plateau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F762839-4935-41A8-0CAB-394A40D60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35" y="1913315"/>
            <a:ext cx="4419893" cy="4453001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30FAE44-CCD8-E8BA-32C3-96DC7096F40D}"/>
              </a:ext>
            </a:extLst>
          </p:cNvPr>
          <p:cNvSpPr txBox="1"/>
          <p:nvPr/>
        </p:nvSpPr>
        <p:spPr>
          <a:xfrm>
            <a:off x="6119446" y="5613009"/>
            <a:ext cx="5339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3"/>
              </a:rPr>
              <a:t>https://youtu.be/UKtz9VdYPDc?feature=shared&amp;t=184</a:t>
            </a:r>
            <a:endParaRPr lang="fr-FR" dirty="0"/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A28EA4A7-5074-2912-614C-8C250297F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658" y="2101864"/>
            <a:ext cx="3810585" cy="253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462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70</Words>
  <Application>Microsoft Office PowerPoint</Application>
  <PresentationFormat>Grand écran</PresentationFormat>
  <Paragraphs>11</Paragraphs>
  <Slides>5</Slides>
  <Notes>0</Notes>
  <HiddenSlides>1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Phénomènes interfaciaux impliquant des fluides</vt:lpstr>
      <vt:lpstr>Phénomènes capillaires</vt:lpstr>
      <vt:lpstr>Tension superficielle</vt:lpstr>
      <vt:lpstr>Mouillage</vt:lpstr>
      <vt:lpstr>Instabilité de Rayleigh-Plateau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Adrien Dangremont</dc:creator>
  <cp:lastModifiedBy>Adrien Dangremont</cp:lastModifiedBy>
  <cp:revision>1</cp:revision>
  <dcterms:created xsi:type="dcterms:W3CDTF">2025-01-20T21:29:02Z</dcterms:created>
  <dcterms:modified xsi:type="dcterms:W3CDTF">2025-01-20T22:07:50Z</dcterms:modified>
</cp:coreProperties>
</file>