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43997-F2D3-8B55-4FBB-5E39AE3BA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816993-4520-C1DA-2217-0E56F726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6409C-0918-4780-D427-F56A0033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D44BB-2543-F561-2CB7-196B6F31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63F37-EEEB-F24D-CB29-F46066FE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4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E3D51-48FF-F036-B90F-E75CFAEA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74CF1B-09E5-51B4-AB3B-589B96E7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FCAA3-95E2-D878-FFF5-9424EFF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3B9D8-2448-590D-6F70-D4116F72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82BE8D-8159-675D-F065-0D7F29B3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2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7F0918-5334-DD32-A943-1D3F97497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79156B-99EF-DAF6-9CE1-E1FC1AF0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304C42-BE4D-FA68-A1E4-10446FEB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89678-8925-847E-3999-49F9561A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D5F92-956A-E8ED-9452-C454C687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8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F20CA-3350-278E-CDB9-4B5368CC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B369AA-718F-EBC6-796C-CE70780A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AE17A-E8F8-E72F-F3A9-57B24B3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813216-C7F2-3F14-BE6D-36922577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909B4B-7246-3A3B-7568-CD82BCCF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3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18C1D-0296-5E9B-C0CF-B1FEC2EB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41964-AF72-09A9-B8EB-3A8FAD53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24B6E6-60C9-5DB4-34A1-62ED7B4A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EBF48-56BC-2687-F8E8-79B08677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5735EA-367A-2D07-5F8D-4299687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1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06F07-0FDE-C223-B3D0-C4633EA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3889E-5C8E-8C30-60A5-50B12AEE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16E827-72E5-E402-0417-F3420238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88B8BE-98DC-D275-C1D5-86CED58E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6B0C45-D06C-0A3B-064B-A7FF8F55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74CED8-64CD-0F50-AD06-BAC8B672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38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37E4B-E298-ED22-47F4-AA68339E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251DA-3804-B763-1576-66F4A2A5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B12776-4548-37FB-8D8B-0BE95DB21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B10E7A-32D5-4B13-8FD6-9796BC149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9DE2A8-059E-D18A-1FDE-2FDF12C19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04300C-1E6A-D0E2-030B-A271A98B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C560E2-79EC-DBCA-9FEE-007D82ED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60856A-F849-495D-4F9E-F4FE817E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06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0D451-737C-8912-EC48-A42FD331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46CC25-382B-A50E-123E-BA7D9FB9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C7F6D0-3362-E203-CA8D-6344B2E8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CE4B5B-E57F-1D7D-2290-7AFE9550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69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050B60-DC16-D9CA-045A-ECCE3302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F853BD-4236-7C71-5F2E-A1096B90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738D8-62EF-AA3E-A64E-0BD4CBAA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0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FE942-479E-0CDE-1B70-C0F9AE20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AC3FBB-A6AE-2F95-1E76-317CB530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BFD024-CC3E-7A16-2F55-B507539C3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592A2-BB2E-1D3F-0F86-B35E7DC3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CC901E-2B24-3E85-4E9F-9A28DF9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0C4DA4-7697-B025-DCE4-DE1C6B52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22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65076-3C75-B62A-AACB-C47A13D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B4822D-FEB9-0B03-23B4-90BE21211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AE6858-01C4-7A53-BF73-C3AF5F5E8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7ED328-76F8-6F4C-ECEF-97A3C473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B3F8F-3927-3E3C-AD82-35EF6EB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3BA09-DF84-F74B-2798-69E06DE2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7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CAA5EB-9F4E-912A-8A20-0F66552D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3C9360-5D54-9CE1-637D-B3DF6A0B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769FD-98BD-6A49-97D6-06D25D64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07AB-81E7-4AC3-8487-64223FF8F7CE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3693C-6943-8590-62D3-8651BA474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72C49-F3D2-6026-D1C1-1F31EB8AF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052B-4868-418D-84E7-3BC7F53F04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3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15035-B58D-BA86-4C47-C49A407DD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Microscopies optiques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2C953C-8AB4-B326-9C45-4235D5F5C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98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266DD-31BE-EC18-5060-F007F48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072724-0EFB-FE02-D39F-E6BD9464A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2"/>
          <a:stretch/>
        </p:blipFill>
        <p:spPr>
          <a:xfrm>
            <a:off x="5879416" y="2096685"/>
            <a:ext cx="4991100" cy="32490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2E20B1F-D5A1-E244-751E-2B6E4DE6D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51" y="2124222"/>
            <a:ext cx="3016348" cy="30163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F82E14-DEBC-D864-92B9-9CEEA194CEDF}"/>
              </a:ext>
            </a:extLst>
          </p:cNvPr>
          <p:cNvSpPr/>
          <p:nvPr/>
        </p:nvSpPr>
        <p:spPr>
          <a:xfrm>
            <a:off x="2813538" y="3460652"/>
            <a:ext cx="703385" cy="67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DE15F6C-4D7C-08E3-21E7-4B503577BB00}"/>
              </a:ext>
            </a:extLst>
          </p:cNvPr>
          <p:cNvCxnSpPr>
            <a:stCxn id="8" idx="3"/>
          </p:cNvCxnSpPr>
          <p:nvPr/>
        </p:nvCxnSpPr>
        <p:spPr>
          <a:xfrm flipV="1">
            <a:off x="3516923" y="3530991"/>
            <a:ext cx="2236763" cy="2672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6E01678-4F56-0D89-B3BD-5B3945289E26}"/>
              </a:ext>
            </a:extLst>
          </p:cNvPr>
          <p:cNvCxnSpPr/>
          <p:nvPr/>
        </p:nvCxnSpPr>
        <p:spPr>
          <a:xfrm>
            <a:off x="9805181" y="4895558"/>
            <a:ext cx="858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EF6FDD7-EE47-F782-6D3B-1EBC78837FFB}"/>
              </a:ext>
            </a:extLst>
          </p:cNvPr>
          <p:cNvSpPr txBox="1"/>
          <p:nvPr/>
        </p:nvSpPr>
        <p:spPr>
          <a:xfrm>
            <a:off x="9875520" y="492369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50µm</a:t>
            </a:r>
          </a:p>
        </p:txBody>
      </p:sp>
    </p:spTree>
    <p:extLst>
      <p:ext uri="{BB962C8B-B14F-4D97-AF65-F5344CB8AC3E}">
        <p14:creationId xmlns:p14="http://schemas.microsoft.com/office/powerpoint/2010/main" val="370740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B15AB-D7FF-E0B7-4E00-678515E5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 de Rayleigh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D3874F-66C7-8B50-88E7-024C35390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90" y="2406395"/>
            <a:ext cx="3567290" cy="236132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007227C-3D89-1558-A138-E7A2D4CB6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813" y="2439014"/>
            <a:ext cx="3331829" cy="220546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EF0B2C-3C1C-2DF1-4EBD-84572C70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4" y="2439014"/>
            <a:ext cx="3477362" cy="23018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46D1EE2-42FB-FEE6-2760-2C2E5645C0F6}"/>
              </a:ext>
            </a:extLst>
          </p:cNvPr>
          <p:cNvSpPr txBox="1"/>
          <p:nvPr/>
        </p:nvSpPr>
        <p:spPr>
          <a:xfrm>
            <a:off x="858130" y="4881489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2 objets bien distincts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A63F52-1024-19D1-15A2-17F14C02351D}"/>
              </a:ext>
            </a:extLst>
          </p:cNvPr>
          <p:cNvSpPr txBox="1"/>
          <p:nvPr/>
        </p:nvSpPr>
        <p:spPr>
          <a:xfrm>
            <a:off x="4625926" y="4879145"/>
            <a:ext cx="285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Limite de résolution d’après le critère de Rayleigh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0BEE8CC-A9B3-4163-E388-96090605F1D2}"/>
              </a:ext>
            </a:extLst>
          </p:cNvPr>
          <p:cNvSpPr txBox="1"/>
          <p:nvPr/>
        </p:nvSpPr>
        <p:spPr>
          <a:xfrm>
            <a:off x="8564879" y="4907281"/>
            <a:ext cx="23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2 objets indiscernables</a:t>
            </a:r>
          </a:p>
        </p:txBody>
      </p:sp>
    </p:spTree>
    <p:extLst>
      <p:ext uri="{BB962C8B-B14F-4D97-AF65-F5344CB8AC3E}">
        <p14:creationId xmlns:p14="http://schemas.microsoft.com/office/powerpoint/2010/main" val="227859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CD011-0F7E-CD4B-8280-373AEF04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Microscopie en champ sombre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951DC0-D8FA-A763-1242-8BAE593C6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12" y="2405574"/>
            <a:ext cx="4503295" cy="343376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0957004-BB29-C115-940B-A8717A9AE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65" y="2419641"/>
            <a:ext cx="4501663" cy="343251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7275B4E-562C-19E1-D985-5243D2222A8A}"/>
              </a:ext>
            </a:extLst>
          </p:cNvPr>
          <p:cNvSpPr txBox="1"/>
          <p:nvPr/>
        </p:nvSpPr>
        <p:spPr>
          <a:xfrm>
            <a:off x="2124221" y="1997612"/>
            <a:ext cx="275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Microscopie en champ clair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0C96B0-224B-0804-06AF-819CF9914CA6}"/>
              </a:ext>
            </a:extLst>
          </p:cNvPr>
          <p:cNvSpPr txBox="1"/>
          <p:nvPr/>
        </p:nvSpPr>
        <p:spPr>
          <a:xfrm>
            <a:off x="7270652" y="1995267"/>
            <a:ext cx="307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Microscopie en champ sombre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7C4CB0-09E7-E043-AF59-BFE99947B499}"/>
              </a:ext>
            </a:extLst>
          </p:cNvPr>
          <p:cNvSpPr txBox="1"/>
          <p:nvPr/>
        </p:nvSpPr>
        <p:spPr>
          <a:xfrm>
            <a:off x="1181687" y="5894363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Fibres de papier absorbant</a:t>
            </a:r>
          </a:p>
        </p:txBody>
      </p:sp>
    </p:spTree>
    <p:extLst>
      <p:ext uri="{BB962C8B-B14F-4D97-AF65-F5344CB8AC3E}">
        <p14:creationId xmlns:p14="http://schemas.microsoft.com/office/powerpoint/2010/main" val="127533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F8EEF-6ECB-1D9D-6694-BD5AD6C6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Microscopie en champ sombre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5E5944A-0C30-0D7F-D059-44E6977E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5" y="1825625"/>
            <a:ext cx="10126750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825DE8-3C92-AD6B-E360-3EF0B8F611D6}"/>
              </a:ext>
            </a:extLst>
          </p:cNvPr>
          <p:cNvSpPr txBox="1"/>
          <p:nvPr/>
        </p:nvSpPr>
        <p:spPr>
          <a:xfrm>
            <a:off x="984739" y="1491175"/>
            <a:ext cx="190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Empreinte digitale</a:t>
            </a:r>
          </a:p>
        </p:txBody>
      </p:sp>
    </p:spTree>
    <p:extLst>
      <p:ext uri="{BB962C8B-B14F-4D97-AF65-F5344CB8AC3E}">
        <p14:creationId xmlns:p14="http://schemas.microsoft.com/office/powerpoint/2010/main" val="11157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5B591-7DA9-4615-D088-13E68D09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Microscopie à contraste de phase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B94660-900B-AAF4-DF23-4B1DDB0F4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6" y="2163249"/>
            <a:ext cx="4196266" cy="343569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51B40E-10A8-D52A-1535-92302AE1F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79" y="1669303"/>
            <a:ext cx="4918624" cy="44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5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BBF01-F5A6-5F80-0063-61195D68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C4236-859C-8185-AD1F-286909C9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BF6DFA-1C22-BD8A-74CC-2CC51CC7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7" y="225398"/>
            <a:ext cx="9805827" cy="62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46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49</Words>
  <Application>Microsoft Office PowerPoint</Application>
  <PresentationFormat>Grand écran</PresentationFormat>
  <Paragraphs>14</Paragraphs>
  <Slides>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Microscopies optiques</vt:lpstr>
      <vt:lpstr>Introduction</vt:lpstr>
      <vt:lpstr>Critère de Rayleigh</vt:lpstr>
      <vt:lpstr>Microscopie en champ sombre</vt:lpstr>
      <vt:lpstr>Microscopie en champ sombre</vt:lpstr>
      <vt:lpstr>Microscopie à contraste de phase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Dangremont</dc:creator>
  <cp:lastModifiedBy>Adrien Dangremont</cp:lastModifiedBy>
  <cp:revision>7</cp:revision>
  <dcterms:created xsi:type="dcterms:W3CDTF">2025-06-05T10:20:15Z</dcterms:created>
  <dcterms:modified xsi:type="dcterms:W3CDTF">2025-06-05T13:19:29Z</dcterms:modified>
</cp:coreProperties>
</file>