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4E78-78CB-946D-749C-F34427587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9B337-3161-7096-009A-58CFFABD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A7925-B7A5-381A-DE33-BAEB738E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1DF25-7247-1CB7-9D59-06BEA02B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94ABB-53E8-95B8-3CC7-5EFD59C4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59609-C3FB-2DE4-5507-7DD60955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237F5-0E6E-B609-AFFF-ACA4F908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24E16-A89D-B084-6441-47941C2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5D569-0FA4-129C-54C8-FAC356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078E7-184D-C1BD-C050-1C82157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0BB097-8A31-5BE8-DFD2-2874A245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373F6E-E0BE-7042-B8B8-003F970E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64377-5457-D9AD-FEB8-AB22C599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999DC-D532-1156-349B-63C8AEF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2D1A4-F100-FDB0-1893-1E6672D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5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048D-F067-AAED-F425-AA6A72F9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69146-BC98-3BC6-1681-63718397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7F574-01AC-DED9-B262-56CB4D01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EF365-2E57-F112-C661-21F25C45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CA393-F3B5-5C59-AE90-45199C23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2FB1B-EFBE-1241-DF41-C645854B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C926B-D1EC-4108-1358-87961D7B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EF2F3-8673-9AD1-B4C0-8CE71EC1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554B3-5959-DA42-2DD1-F765D86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4BB89-CB40-7914-2F35-2BD596BC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E8B82-422A-5F1F-92F2-54CF079C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456D8-6A67-8E02-CC65-79600E31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EEA66-B785-7A48-1118-552E6816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A5739-44D8-EDF6-085C-6719FEAD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3DB28C-EDB0-CF83-FED5-D8FE3D4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659E8-DBCB-B269-D227-E31E8FC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2D5C-949D-EB7F-1FAC-58D039CA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3A0D9-DECA-74AE-718D-2E1260E7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2EF01C-ACA0-F913-FB2F-C88E274A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8D2CAA-D618-D6AE-18FC-8DB45F55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746C9-07F0-F9C6-690A-1605AA852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F3AC9F-D3CE-2227-733A-B84FE8B8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90E6C2-AD05-E3C0-D8E6-C4E7429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66168-9297-B903-FA73-E12FC3DB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49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15D86-5A0B-26C0-5713-93AF7123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DCAF7B-B415-6A2A-C0C1-BB88B884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A60332-EB65-E111-A99A-230973F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B8F551-CC9E-8FC1-1D67-A88A52DB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922796-5D9C-7367-8F54-1D3A2AF4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EDB32F-8A1A-5A6D-444D-D5208A0E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F49B5-A40A-14FF-A2BF-5A2533A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FF-4539-3CB2-ADF4-4952D8D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FF8F0-E78D-105D-F5FA-04F6A03B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ABFE6-44AB-BDDC-1D2E-E84C8991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56DBA-F701-0834-FEA2-F88F47B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3EDBBD-C52A-C30B-B6C0-A3CB8B6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1ADFD-8A10-D18A-3BB7-475F1BA6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D0D2D-2879-69AD-6C99-BD56292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468FCD-C403-F8F2-F212-A108D53D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241EA4-48EB-FCFA-EAC5-E4C28ECE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F87B4-DB99-B9BA-6122-E3D07C9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D84942-C0F7-51CF-7E3B-67A8B2A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09DDC-78E3-4D38-10F0-B33B33DA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4DAEAB-247E-BFCF-1FD2-CCD67CF3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40A56-79B6-157D-FAF8-688F1BB2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37EF-A637-7435-3938-3CD1E387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D631-67C6-4E38-A97B-E567A3F31BA4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F1F08-4F7B-DF64-21FC-A1DDF24D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418DC-8A78-0A2D-C27F-AD57BF08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3858-A086-8210-71FC-27C6904D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2530"/>
            <a:ext cx="9144000" cy="2387600"/>
          </a:xfrm>
        </p:spPr>
        <p:txBody>
          <a:bodyPr/>
          <a:lstStyle/>
          <a:p>
            <a:r>
              <a:rPr lang="fr-FR" b="1" dirty="0"/>
              <a:t>Absorption et émission de la lumière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43F93-947D-D58C-CF16-2EE7E30C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999"/>
            <a:ext cx="9144000" cy="1655762"/>
          </a:xfrm>
        </p:spPr>
        <p:txBody>
          <a:bodyPr/>
          <a:lstStyle/>
          <a:p>
            <a:r>
              <a:rPr lang="fr-FR" dirty="0"/>
              <a:t>Niveau : Licence</a:t>
            </a:r>
          </a:p>
        </p:txBody>
      </p:sp>
    </p:spTree>
    <p:extLst>
      <p:ext uri="{BB962C8B-B14F-4D97-AF65-F5344CB8AC3E}">
        <p14:creationId xmlns:p14="http://schemas.microsoft.com/office/powerpoint/2010/main" val="24918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B10A4-B1C8-E514-741A-60518FEE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Spectres de lumière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5ECFB6-B55E-79F3-52AE-A86E2644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1" y="1586650"/>
            <a:ext cx="5605690" cy="41692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8F7064D-CDCF-1EA2-20B2-1B77432A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423" y="1976803"/>
            <a:ext cx="5786844" cy="33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753DB-CE5C-2341-64B3-FED30343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</a:t>
            </a:r>
            <a:r>
              <a:rPr lang="fr-FR"/>
              <a:t>de Planck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18CE5B5-F131-9E9A-503B-49D395D1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10" y="2250831"/>
            <a:ext cx="4968794" cy="3975035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0E753D-7F8B-0ECE-34BF-4BDEEB587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6" y="2628094"/>
            <a:ext cx="40481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4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Absorption et émission de la lumière</vt:lpstr>
      <vt:lpstr>Spectres de lumière</vt:lpstr>
      <vt:lpstr>Loi de Planck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6</cp:revision>
  <dcterms:created xsi:type="dcterms:W3CDTF">2025-01-20T21:29:02Z</dcterms:created>
  <dcterms:modified xsi:type="dcterms:W3CDTF">2025-04-07T14:26:07Z</dcterms:modified>
</cp:coreProperties>
</file>