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4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01649-05C1-915D-EA0C-6B3FD383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4AD9E6-BEF9-003D-4BFA-27577F779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3EF97-5622-6F94-0521-A4795339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BE901-410C-D54B-49E3-DFE278E2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261C94-30DB-DC82-7DF6-F0234B08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62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C8FFF-C7E6-904D-6D69-99C6223A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195599-5EDF-8CEB-71E4-984EDE9F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6101E-C6D6-379B-6F60-C2491008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4531E-13A8-1A2E-ECEC-E0E9598D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955DE-C549-5E3B-6855-E92DF663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46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F8C6EA-9556-C6CF-E11A-6B4CB661D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7F9618-572D-5BC9-CB5E-F76FE153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3B24B-F122-AC08-2817-6DCEE6CD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F347A-3361-2531-152B-ADEEAC7E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053C1-20A6-E488-93B2-70A77F17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5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62B0A-716B-D2AB-5489-D511BE24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B1E18-CBAC-C068-DB59-72008452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32409D-6CAB-A56D-FB79-F3A2697B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2F467-9A15-A389-8B5E-6D7D3DE0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28729-5AE3-46D7-A290-27640A06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5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6D559-A1BE-E090-90FA-DE0985D2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AACEC-7D61-5AAB-7CE3-D1961602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5C034-7DBB-3AA5-ABBC-B5984153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39A4F-1494-3C94-77D6-F2BF5A37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0E484B-6386-9552-46A4-B07557F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91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C153F-36A5-9A9F-EE71-99263EE8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1F0E9-B3DB-AE72-8464-8F610CE0E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42F1FF-BFD9-D3B0-5B73-9D156980A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EC00B9-3B6C-2B4A-FE3B-CAA037C5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DB599D-22F8-1B50-7E13-62CA4762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CA505-85F0-AB5E-D250-7D6103E9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3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C7FC6-87D5-973A-48D7-5364D912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9F355-7A6C-DDD1-238B-DD4D4BE0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A10703-5ABC-F36E-E20D-6CEC3D0CB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F41DF2-A776-DBDC-60EC-F1839155E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D04B0A-CB64-C0CC-D088-C93D2539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33161-2C43-0066-4DE7-8FEC068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41AD61-3B79-AF36-3ED7-BCD06F1F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D3A3AF-6FD9-23DA-1C56-7B445993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23A18-85BE-1864-A0CD-B216FBFA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A2A530-2E86-C94D-B12B-3F928165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DEB3D7-820C-80A6-01E2-133F75C0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0AE4D2-D537-B660-1131-74FEDB37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09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D51986-10E0-EA4A-DFD3-0447A9FD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F29190-FD8C-7792-52CB-591F5432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57025F-6033-4D79-8ACA-1C3A28C2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1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4E1FC-2408-DA3D-DA32-BF0EEFF8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8BCE8-39F4-6CFC-AE26-02B10122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162E43-8444-FFF2-01B0-1B7C5856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A80B19-4393-28A9-8B6F-764F45A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1E1C3-CA15-AB04-AC56-D0BCDD58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E92BC6-55A8-B495-72BB-75269D79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B13A7-02A0-9C08-DA50-EE50AC26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955716-D6E0-4D0F-EB3C-91FBA6F9F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2599EB-1086-2664-6F91-0A2927D0C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CBB49-F3E0-8FE7-DA96-9A51AE64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15E1AE-13B6-C7B7-9714-14B07573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277E69-8501-2E87-649D-6C074FD8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6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FA5A19-9CAB-B658-E563-40234F8C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F87264-4E23-71DF-9209-926E7E39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DFAB53-1259-A2DD-34A1-393D8D4D6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26BD-AF85-4D24-A676-DCD2C49AA0C1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346397-0473-481C-54E8-58DB3C45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7EE1C-FA4A-539D-7D69-44FA5E920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F12B-EF68-45B0-A724-486EB90916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0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B6FE0-9D7D-8FCD-21E6-25B4D263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26" y="1910152"/>
            <a:ext cx="11779348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Leçon : </a:t>
            </a:r>
            <a:br>
              <a:rPr lang="fr-FR" dirty="0"/>
            </a:br>
            <a:r>
              <a:rPr lang="fr-FR" dirty="0"/>
              <a:t>Traitement du signal </a:t>
            </a:r>
            <a:br>
              <a:rPr lang="fr-FR" dirty="0"/>
            </a:br>
            <a:r>
              <a:rPr lang="fr-FR" dirty="0"/>
              <a:t>– Étude spectrale</a:t>
            </a:r>
          </a:p>
        </p:txBody>
      </p:sp>
    </p:spTree>
    <p:extLst>
      <p:ext uri="{BB962C8B-B14F-4D97-AF65-F5344CB8AC3E}">
        <p14:creationId xmlns:p14="http://schemas.microsoft.com/office/powerpoint/2010/main" val="341855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AFE9203-C988-CB6B-AB7C-DFFD470F1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70" y="2222696"/>
            <a:ext cx="4800160" cy="24000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5221E0-1460-F316-CD14-579594A96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43" y="1665458"/>
            <a:ext cx="4191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3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7F40E02-3A3B-89E3-5F64-DA1DC3EE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8" y="921433"/>
            <a:ext cx="11658600" cy="46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2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832AB58D-31D0-5DBD-4F1B-E93DC36C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0" y="911110"/>
            <a:ext cx="11649236" cy="46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54C9C-FAE6-CA21-680B-7FE05AD7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6EA0AE5-66F4-D1CC-AA0E-2F68A86F3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081" y="3537289"/>
            <a:ext cx="7436548" cy="2974619"/>
          </a:xfr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7F40E02-3A3B-89E3-5F64-DA1DC3EEA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71" y="306201"/>
            <a:ext cx="7745450" cy="309818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CA9BEA7-D70E-6CE0-E238-967895F53280}"/>
              </a:ext>
            </a:extLst>
          </p:cNvPr>
          <p:cNvSpPr txBox="1"/>
          <p:nvPr/>
        </p:nvSpPr>
        <p:spPr>
          <a:xfrm>
            <a:off x="1266093" y="1871003"/>
            <a:ext cx="213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Signal temporel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A7E831-FEF8-DF9B-4320-415F722D71BC}"/>
              </a:ext>
            </a:extLst>
          </p:cNvPr>
          <p:cNvSpPr txBox="1"/>
          <p:nvPr/>
        </p:nvSpPr>
        <p:spPr>
          <a:xfrm>
            <a:off x="1137140" y="4935416"/>
            <a:ext cx="248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Spectre de Fourier</a:t>
            </a:r>
          </a:p>
        </p:txBody>
      </p:sp>
    </p:spTree>
    <p:extLst>
      <p:ext uri="{BB962C8B-B14F-4D97-AF65-F5344CB8AC3E}">
        <p14:creationId xmlns:p14="http://schemas.microsoft.com/office/powerpoint/2010/main" val="131552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54C9C-FAE6-CA21-680B-7FE05AD7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A7CC4A-4A51-6748-D709-5468CCE99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40" y="3693227"/>
            <a:ext cx="7478753" cy="299150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32AB58D-31D0-5DBD-4F1B-E93DC36C2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815" y="390607"/>
            <a:ext cx="8182136" cy="327285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F984C6-7908-E5FB-CCB4-DE78EF0C1A82}"/>
              </a:ext>
            </a:extLst>
          </p:cNvPr>
          <p:cNvSpPr txBox="1"/>
          <p:nvPr/>
        </p:nvSpPr>
        <p:spPr>
          <a:xfrm>
            <a:off x="1266093" y="1871003"/>
            <a:ext cx="213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Signal temporel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A01ABE-39EF-A2CA-81FF-BAF57A6E67C5}"/>
              </a:ext>
            </a:extLst>
          </p:cNvPr>
          <p:cNvSpPr txBox="1"/>
          <p:nvPr/>
        </p:nvSpPr>
        <p:spPr>
          <a:xfrm>
            <a:off x="1137140" y="4935416"/>
            <a:ext cx="248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Spectre de Fourier</a:t>
            </a:r>
          </a:p>
        </p:txBody>
      </p:sp>
    </p:spTree>
    <p:extLst>
      <p:ext uri="{BB962C8B-B14F-4D97-AF65-F5344CB8AC3E}">
        <p14:creationId xmlns:p14="http://schemas.microsoft.com/office/powerpoint/2010/main" val="317252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54C9C-FAE6-CA21-680B-7FE05AD7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Fenêtrage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F1B0C87-7CA2-24AB-B517-8B0549BD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45" y="2180136"/>
            <a:ext cx="6072935" cy="450960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B4CA10-F3ED-9B12-7AB9-A347EFE71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1011"/>
            <a:ext cx="6091311" cy="456848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591ABCA-61CC-1A24-C99C-6412BD77B71E}"/>
              </a:ext>
            </a:extLst>
          </p:cNvPr>
          <p:cNvSpPr txBox="1"/>
          <p:nvPr/>
        </p:nvSpPr>
        <p:spPr>
          <a:xfrm>
            <a:off x="7174524" y="2053883"/>
            <a:ext cx="358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Transformée de Fourier des fenêtres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117E86-3297-9F3F-F86A-51449E71545A}"/>
              </a:ext>
            </a:extLst>
          </p:cNvPr>
          <p:cNvSpPr txBox="1"/>
          <p:nvPr/>
        </p:nvSpPr>
        <p:spPr>
          <a:xfrm>
            <a:off x="2403231" y="2051539"/>
            <a:ext cx="18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Forme de fenêtre</a:t>
            </a:r>
          </a:p>
        </p:txBody>
      </p:sp>
    </p:spTree>
    <p:extLst>
      <p:ext uri="{BB962C8B-B14F-4D97-AF65-F5344CB8AC3E}">
        <p14:creationId xmlns:p14="http://schemas.microsoft.com/office/powerpoint/2010/main" val="38885264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29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Leçon :  Traitement du signal  – Étude spectrale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Fenêtrage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Dangremont</dc:creator>
  <cp:lastModifiedBy>Adrien Dangremont</cp:lastModifiedBy>
  <cp:revision>2</cp:revision>
  <dcterms:created xsi:type="dcterms:W3CDTF">2024-09-22T14:03:43Z</dcterms:created>
  <dcterms:modified xsi:type="dcterms:W3CDTF">2024-09-22T20:55:32Z</dcterms:modified>
</cp:coreProperties>
</file>