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27C67-11A0-53A7-9381-E1F2CC59E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088841-6439-C128-D766-C5BDAF5FB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FB5E5-6396-9862-3DCF-DF59E1A8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654B5-04B1-06EB-401E-A3567937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38760-7C79-BEFB-A751-B74C84A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98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FA233-3CBC-A541-90EF-E550BF7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265ED5-564E-BBC9-3257-568CA546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03D33-1C3B-BED3-F9EC-33FC482A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C5EA8-7815-86B8-0E9E-2D0BBE6F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1F7B6-79DC-04FC-01E8-CAA571F5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045173-A12E-95B9-F5BD-E26DF6394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9AA405-E6D0-14DC-9099-AC5DA148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EB0AF-C3C3-37C0-2216-FB84E8FC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85117-7DAC-308B-1F4A-E64906CB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31B13A-3987-A310-548F-A131F27E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14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CE743-56E3-6BBB-DD49-3F67E77C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DC945-7CDC-BDD5-2904-238AF720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6E3A9A-E6CA-7D4A-DAB0-AD69AD2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E63E1-CA40-F0A2-D854-2AB28B7C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10071-EAAA-AB25-EFCD-4F134A2C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F443A-DF15-1BB6-3FA7-38AF106A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4510A9-263F-150B-1F1A-FD329CAA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DD58D-7733-BE5F-FBA8-3646DD33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56BE2-6677-1B73-4295-07C1512E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31D10-7F1F-8E97-D68E-4CFE0277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2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941F4-D9EB-F545-0931-5DFD39A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13052-69D4-F8CC-10BA-AEF5BB1ED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743CA7-7747-9D3F-A729-CBE115BE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A2FB80-8930-87CB-198F-23E45303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9D203-51F3-5A63-0347-A1739E45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13CA0B-3B98-AFD1-D1DD-726A89D7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9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38189-5D21-002B-FD47-A45A5CF4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3490B-0C5E-0AE8-7C42-4EC7FA60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194813-1998-DC31-FE31-1C47DB2E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E2BCD8-DDF3-BE61-9DA4-231398800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47586A-31B9-B641-CD44-A2368E08B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00FFCF-27B9-B89E-1956-65EBEF1F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1BD677-BAFB-B7E1-1307-AC57895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0ABEA7-9FBC-A0A2-1A0D-2AE0B51B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6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EA749-9952-15FE-9C19-25D55B3C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3A1856-AFC1-FEC2-5D36-F34457B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D9C83B-ECE2-F03A-B561-DE936AB0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FA3FED-C13A-9D88-E5EE-AA83CFB5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1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8BF25-6E17-EEC5-9C47-EA0318DB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CFB3C-3BC8-4F18-81D3-BC74B440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79FE17-FEA4-C709-3704-BA4797ED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6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15869-F2CF-4046-24BF-161FACF7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99E36-9A73-F944-5DE3-343CFAC8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D3E0E-37FC-9418-9C88-9D4C8E01C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0A1482-4DDB-D559-4E0E-FB5BA840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16752D-7802-8844-6F3E-B96D6629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A9B2B6-2C93-EAB8-8939-4A611A03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6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92B98-9CEB-6B27-0158-5BECFA56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4C650F-5BE3-436D-F36C-CA9CE677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8DEF5-B38C-FC75-CDBF-1DDD2D1B6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5BCD3-36B1-5075-B031-D6B537BA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74FB80-F502-FAB3-EF93-74D25C9E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963FD-FD57-9D3C-71B8-81E38BB7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32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CC9F15-771A-4D25-7DFB-80C66C3C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2C8FE2-F2F0-004B-7459-75950B2C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245FB-440A-C720-9A38-749F8FF0D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2CA8-6105-411D-85BB-5F28AD9D585D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C6B9E-AF9A-BA4E-0E8D-099CEEC00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EB0F4-8252-1FB5-7965-88665DAEB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4D38-5D0F-4AA6-9FE4-D0BADE44A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1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489E5-B1F2-9E38-902C-873B200FC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Effet tunnel : </a:t>
            </a:r>
            <a:br>
              <a:rPr lang="fr-FR" dirty="0"/>
            </a:br>
            <a:r>
              <a:rPr lang="fr-FR" dirty="0"/>
              <a:t>applications à la radioactivité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𝛼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430CE-4FC3-E6D4-10F4-09C37C865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8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A20D6-2BD7-2C34-FD71-9B2F4573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tunnel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3D24C3-AAC5-1863-1299-893A33AEF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2" y="1778392"/>
            <a:ext cx="4262510" cy="42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7B16-BF90-4BD9-6BFF-0CC93E99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Barrière de potentiel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167DE28-FDD9-4F75-4BC1-CC8AABA11FF0}"/>
                  </a:ext>
                </a:extLst>
              </p:cNvPr>
              <p:cNvSpPr txBox="1"/>
              <p:nvPr/>
            </p:nvSpPr>
            <p:spPr>
              <a:xfrm>
                <a:off x="2164080" y="1955410"/>
                <a:ext cx="6203853" cy="837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𝑖𝑘𝐿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167DE28-FDD9-4F75-4BC1-CC8AABA1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955410"/>
                <a:ext cx="6203853" cy="837345"/>
              </a:xfrm>
              <a:prstGeom prst="rect">
                <a:avLst/>
              </a:prstGeom>
              <a:blipFill>
                <a:blip r:embed="rId2"/>
                <a:stretch>
                  <a:fillRect l="-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985DDD-F8A7-06EC-9BBC-954273FB3792}"/>
                  </a:ext>
                </a:extLst>
              </p:cNvPr>
              <p:cNvSpPr txBox="1"/>
              <p:nvPr/>
            </p:nvSpPr>
            <p:spPr>
              <a:xfrm>
                <a:off x="2164080" y="2995824"/>
                <a:ext cx="4042069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𝑖𝑘𝐿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𝑠h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985DDD-F8A7-06EC-9BBC-954273FB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2995824"/>
                <a:ext cx="4042069" cy="741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8139FDB-BD06-2053-1DF2-D6590F4B5373}"/>
                  </a:ext>
                </a:extLst>
              </p:cNvPr>
              <p:cNvSpPr txBox="1"/>
              <p:nvPr/>
            </p:nvSpPr>
            <p:spPr>
              <a:xfrm>
                <a:off x="2164080" y="3940058"/>
                <a:ext cx="291009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8139FDB-BD06-2053-1DF2-D6590F4B5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3940058"/>
                <a:ext cx="2910092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9798AF7-53E2-46DB-7EFF-D4F426F6FAE2}"/>
                  </a:ext>
                </a:extLst>
              </p:cNvPr>
              <p:cNvSpPr txBox="1"/>
              <p:nvPr/>
            </p:nvSpPr>
            <p:spPr>
              <a:xfrm>
                <a:off x="2164080" y="4834599"/>
                <a:ext cx="31322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9798AF7-53E2-46DB-7EFF-D4F426F6F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4834599"/>
                <a:ext cx="31322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2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D8E0B-61A8-109C-216D-CA50527F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de Geiger-Nuttall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E3187C-A067-ADEA-8358-3FB22D42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24" y="1884506"/>
            <a:ext cx="5573216" cy="4200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31F53E0-2BD6-5EA8-A850-3C97E2E85D6F}"/>
                  </a:ext>
                </a:extLst>
              </p:cNvPr>
              <p:cNvSpPr txBox="1"/>
              <p:nvPr/>
            </p:nvSpPr>
            <p:spPr>
              <a:xfrm>
                <a:off x="1969477" y="3502855"/>
                <a:ext cx="2025106" cy="6422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31F53E0-2BD6-5EA8-A850-3C97E2E8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77" y="3502855"/>
                <a:ext cx="2025106" cy="642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81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6A0EC-3115-E0A9-74E4-6C395E40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Potentiel coulombien de l’uranium 238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C9477-8100-8C99-7540-F8F15789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15" y="1730325"/>
            <a:ext cx="5454483" cy="44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218A-9D14-351C-0282-20D69698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la goutte liquide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24151F-0FD8-7243-1297-07076234F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51" y="4162623"/>
            <a:ext cx="2285714" cy="220952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D464F5-2F48-CC68-E2C8-C7A074CB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9" y="1491179"/>
            <a:ext cx="2386050" cy="2125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B2BD26-3842-1AF1-22CC-7E6B61405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04" y="1574106"/>
            <a:ext cx="2419854" cy="21324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347EB8-D01E-7B3C-A547-C53B063D7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38" y="4125120"/>
            <a:ext cx="2304762" cy="21809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7BF2E5C-2D05-2BE0-12A7-667F13864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89" y="1619480"/>
            <a:ext cx="2098981" cy="208032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8DFF0BC-E8BC-3678-9E6F-F8B524017C60}"/>
              </a:ext>
            </a:extLst>
          </p:cNvPr>
          <p:cNvSpPr txBox="1"/>
          <p:nvPr/>
        </p:nvSpPr>
        <p:spPr>
          <a:xfrm>
            <a:off x="1322363" y="3601329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Terme volumique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5DD6D1-ED49-6216-E38D-B8B0C9C3E78C}"/>
              </a:ext>
            </a:extLst>
          </p:cNvPr>
          <p:cNvSpPr txBox="1"/>
          <p:nvPr/>
        </p:nvSpPr>
        <p:spPr>
          <a:xfrm>
            <a:off x="5019821" y="3641187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Terme surfacique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A1EE74-F159-14AC-466E-4B24B509FED6}"/>
              </a:ext>
            </a:extLst>
          </p:cNvPr>
          <p:cNvSpPr txBox="1"/>
          <p:nvPr/>
        </p:nvSpPr>
        <p:spPr>
          <a:xfrm>
            <a:off x="8241323" y="3655255"/>
            <a:ext cx="25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Répulsion coulombienne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AD9E3B-F2F6-21EE-99BD-0B4729D05777}"/>
              </a:ext>
            </a:extLst>
          </p:cNvPr>
          <p:cNvSpPr txBox="1"/>
          <p:nvPr/>
        </p:nvSpPr>
        <p:spPr>
          <a:xfrm>
            <a:off x="3205089" y="6328116"/>
            <a:ext cx="19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Terme d’asymétrie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3AFD5C-81DA-9E13-1179-77FF814AFD8F}"/>
              </a:ext>
            </a:extLst>
          </p:cNvPr>
          <p:cNvSpPr txBox="1"/>
          <p:nvPr/>
        </p:nvSpPr>
        <p:spPr>
          <a:xfrm>
            <a:off x="6468794" y="6362059"/>
            <a:ext cx="231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Énergie d’appariement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3C5DEBD-5FCF-4F1A-38DC-DBAF5EA7D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109" y="587653"/>
            <a:ext cx="4286848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80501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67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Effet tunnel :  applications à la radioactivité 𝛼</vt:lpstr>
      <vt:lpstr>Effet tunnel</vt:lpstr>
      <vt:lpstr>Barrière de potentiel</vt:lpstr>
      <vt:lpstr>Loi de Geiger-Nuttall</vt:lpstr>
      <vt:lpstr>Potentiel coulombien de l’uranium 238</vt:lpstr>
      <vt:lpstr>Modèle de la goutte liquide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Dangremont</dc:creator>
  <cp:lastModifiedBy>Adrien Dangremont</cp:lastModifiedBy>
  <cp:revision>3</cp:revision>
  <dcterms:created xsi:type="dcterms:W3CDTF">2025-05-14T12:36:06Z</dcterms:created>
  <dcterms:modified xsi:type="dcterms:W3CDTF">2025-05-15T11:35:25Z</dcterms:modified>
</cp:coreProperties>
</file>