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71" r:id="rId3"/>
    <p:sldId id="257" r:id="rId4"/>
    <p:sldId id="258" r:id="rId5"/>
    <p:sldId id="272" r:id="rId6"/>
    <p:sldId id="273" r:id="rId7"/>
    <p:sldId id="283" r:id="rId8"/>
    <p:sldId id="274" r:id="rId9"/>
    <p:sldId id="286" r:id="rId10"/>
    <p:sldId id="285" r:id="rId11"/>
    <p:sldId id="275" r:id="rId12"/>
    <p:sldId id="276" r:id="rId13"/>
    <p:sldId id="277" r:id="rId14"/>
    <p:sldId id="278" r:id="rId15"/>
    <p:sldId id="279" r:id="rId16"/>
    <p:sldId id="262" r:id="rId17"/>
    <p:sldId id="289" r:id="rId18"/>
    <p:sldId id="287" r:id="rId19"/>
    <p:sldId id="280" r:id="rId20"/>
    <p:sldId id="282" r:id="rId21"/>
    <p:sldId id="281" r:id="rId22"/>
    <p:sldId id="265" r:id="rId23"/>
    <p:sldId id="28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Tuan An 20140025" initials="TTA2" lastIdx="1" clrIdx="0">
    <p:extLst>
      <p:ext uri="{19B8F6BF-5375-455C-9EA6-DF929625EA0E}">
        <p15:presenceInfo xmlns:p15="http://schemas.microsoft.com/office/powerpoint/2012/main" userId="Tran Tuan An 20140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D0C23-ED5E-9240-6BE7-79701A3435F8}" v="5" dt="2019-06-11T18:06:19.847"/>
    <p1510:client id="{410AC262-5803-268E-043F-8FE4E55E6EBE}" v="296" dt="2019-06-11T15:54:44.361"/>
    <p1510:client id="{66F7F339-9652-4D60-9B0F-DF3D1C658D44}" v="1447" dt="2019-06-12T03:47:58.099"/>
    <p1510:client id="{B429130E-0FF1-295E-1191-ABA33CC47F6B}" v="1" dt="2019-06-12T01:53:59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Anh Tuan 20164368" userId="S::tuan.na164368@sis.hust.edu.vn::1a0b77a1-ceef-4f70-9111-1ac60d0dc9d4" providerId="AD" clId="Web-{B429130E-0FF1-295E-1191-ABA33CC47F6B}"/>
    <pc:docChg chg="addSld modSld">
      <pc:chgData name="Nguyen Anh Tuan 20164368" userId="S::tuan.na164368@sis.hust.edu.vn::1a0b77a1-ceef-4f70-9111-1ac60d0dc9d4" providerId="AD" clId="Web-{B429130E-0FF1-295E-1191-ABA33CC47F6B}" dt="2019-06-12T02:15:05.688" v="340" actId="20577"/>
      <pc:docMkLst>
        <pc:docMk/>
      </pc:docMkLst>
      <pc:sldChg chg="addSp modSp">
        <pc:chgData name="Nguyen Anh Tuan 20164368" userId="S::tuan.na164368@sis.hust.edu.vn::1a0b77a1-ceef-4f70-9111-1ac60d0dc9d4" providerId="AD" clId="Web-{B429130E-0FF1-295E-1191-ABA33CC47F6B}" dt="2019-06-12T02:15:03.954" v="338" actId="20577"/>
        <pc:sldMkLst>
          <pc:docMk/>
          <pc:sldMk cId="1322211310" sldId="287"/>
        </pc:sldMkLst>
        <pc:spChg chg="add mod">
          <ac:chgData name="Nguyen Anh Tuan 20164368" userId="S::tuan.na164368@sis.hust.edu.vn::1a0b77a1-ceef-4f70-9111-1ac60d0dc9d4" providerId="AD" clId="Web-{B429130E-0FF1-295E-1191-ABA33CC47F6B}" dt="2019-06-12T02:15:03.954" v="338" actId="20577"/>
          <ac:spMkLst>
            <pc:docMk/>
            <pc:sldMk cId="1322211310" sldId="287"/>
            <ac:spMk id="3" creationId="{F9C47D9D-C45C-46ED-A1BA-FB51F7A53235}"/>
          </ac:spMkLst>
        </pc:spChg>
      </pc:sldChg>
      <pc:sldChg chg="addSp delSp modSp new">
        <pc:chgData name="Nguyen Anh Tuan 20164368" userId="S::tuan.na164368@sis.hust.edu.vn::1a0b77a1-ceef-4f70-9111-1ac60d0dc9d4" providerId="AD" clId="Web-{B429130E-0FF1-295E-1191-ABA33CC47F6B}" dt="2019-06-12T01:56:44.465" v="138" actId="1076"/>
        <pc:sldMkLst>
          <pc:docMk/>
          <pc:sldMk cId="867180883" sldId="288"/>
        </pc:sldMkLst>
        <pc:spChg chg="del mod">
          <ac:chgData name="Nguyen Anh Tuan 20164368" userId="S::tuan.na164368@sis.hust.edu.vn::1a0b77a1-ceef-4f70-9111-1ac60d0dc9d4" providerId="AD" clId="Web-{B429130E-0FF1-295E-1191-ABA33CC47F6B}" dt="2019-06-12T01:50:02.071" v="3"/>
          <ac:spMkLst>
            <pc:docMk/>
            <pc:sldMk cId="867180883" sldId="288"/>
            <ac:spMk id="2" creationId="{F277ECA8-AABD-43A9-83E2-A930E013DB63}"/>
          </ac:spMkLst>
        </pc:spChg>
        <pc:spChg chg="del">
          <ac:chgData name="Nguyen Anh Tuan 20164368" userId="S::tuan.na164368@sis.hust.edu.vn::1a0b77a1-ceef-4f70-9111-1ac60d0dc9d4" providerId="AD" clId="Web-{B429130E-0FF1-295E-1191-ABA33CC47F6B}" dt="2019-06-12T01:50:35.088" v="39"/>
          <ac:spMkLst>
            <pc:docMk/>
            <pc:sldMk cId="867180883" sldId="288"/>
            <ac:spMk id="3" creationId="{FABD6A87-5D30-4CB6-B5BC-25923F154CCF}"/>
          </ac:spMkLst>
        </pc:spChg>
        <pc:spChg chg="add mod">
          <ac:chgData name="Nguyen Anh Tuan 20164368" userId="S::tuan.na164368@sis.hust.edu.vn::1a0b77a1-ceef-4f70-9111-1ac60d0dc9d4" providerId="AD" clId="Web-{B429130E-0FF1-295E-1191-ABA33CC47F6B}" dt="2019-06-12T01:50:29.900" v="36" actId="20577"/>
          <ac:spMkLst>
            <pc:docMk/>
            <pc:sldMk cId="867180883" sldId="288"/>
            <ac:spMk id="5" creationId="{5CE995B3-9CEB-4559-AF55-E1DC20F167CF}"/>
          </ac:spMkLst>
        </pc:spChg>
        <pc:spChg chg="add mod">
          <ac:chgData name="Nguyen Anh Tuan 20164368" userId="S::tuan.na164368@sis.hust.edu.vn::1a0b77a1-ceef-4f70-9111-1ac60d0dc9d4" providerId="AD" clId="Web-{B429130E-0FF1-295E-1191-ABA33CC47F6B}" dt="2019-06-12T01:56:44.465" v="138" actId="1076"/>
          <ac:spMkLst>
            <pc:docMk/>
            <pc:sldMk cId="867180883" sldId="288"/>
            <ac:spMk id="7" creationId="{B505B6B6-BBA5-4860-9C15-3437779FE22B}"/>
          </ac:spMkLst>
        </pc:spChg>
      </pc:sldChg>
    </pc:docChg>
  </pc:docChgLst>
  <pc:docChgLst>
    <pc:chgData name="Vu Minh Linh 20162493" userId="5a5cc71f-c444-4446-88f1-36933bad2bc6" providerId="ADAL" clId="{66F7F339-9652-4D60-9B0F-DF3D1C658D44}"/>
    <pc:docChg chg="undo custSel addSld delSld modSld sldOrd">
      <pc:chgData name="Vu Minh Linh 20162493" userId="5a5cc71f-c444-4446-88f1-36933bad2bc6" providerId="ADAL" clId="{66F7F339-9652-4D60-9B0F-DF3D1C658D44}" dt="2019-06-11T21:08:59.708" v="2167" actId="20577"/>
      <pc:docMkLst>
        <pc:docMk/>
      </pc:docMkLst>
      <pc:sldChg chg="modSp delCm">
        <pc:chgData name="Vu Minh Linh 20162493" userId="5a5cc71f-c444-4446-88f1-36933bad2bc6" providerId="ADAL" clId="{66F7F339-9652-4D60-9B0F-DF3D1C658D44}" dt="2019-06-11T21:08:59.708" v="2167" actId="20577"/>
        <pc:sldMkLst>
          <pc:docMk/>
          <pc:sldMk cId="3383551591" sldId="262"/>
        </pc:sldMkLst>
        <pc:spChg chg="mod">
          <ac:chgData name="Vu Minh Linh 20162493" userId="5a5cc71f-c444-4446-88f1-36933bad2bc6" providerId="ADAL" clId="{66F7F339-9652-4D60-9B0F-DF3D1C658D44}" dt="2019-06-11T21:08:59.708" v="2167" actId="20577"/>
          <ac:spMkLst>
            <pc:docMk/>
            <pc:sldMk cId="3383551591" sldId="262"/>
            <ac:spMk id="4" creationId="{EDF20A7A-4622-4F95-8E91-1D0083508FA6}"/>
          </ac:spMkLst>
        </pc:spChg>
      </pc:sldChg>
      <pc:sldChg chg="delCm">
        <pc:chgData name="Vu Minh Linh 20162493" userId="5a5cc71f-c444-4446-88f1-36933bad2bc6" providerId="ADAL" clId="{66F7F339-9652-4D60-9B0F-DF3D1C658D44}" dt="2019-06-11T20:36:59.854" v="1087" actId="1592"/>
        <pc:sldMkLst>
          <pc:docMk/>
          <pc:sldMk cId="2796467436" sldId="265"/>
        </pc:sldMkLst>
      </pc:sldChg>
      <pc:sldChg chg="modSp">
        <pc:chgData name="Vu Minh Linh 20162493" userId="5a5cc71f-c444-4446-88f1-36933bad2bc6" providerId="ADAL" clId="{66F7F339-9652-4D60-9B0F-DF3D1C658D44}" dt="2019-06-11T15:51:48.682" v="940" actId="1076"/>
        <pc:sldMkLst>
          <pc:docMk/>
          <pc:sldMk cId="430801003" sldId="276"/>
        </pc:sldMkLst>
        <pc:spChg chg="mod">
          <ac:chgData name="Vu Minh Linh 20162493" userId="5a5cc71f-c444-4446-88f1-36933bad2bc6" providerId="ADAL" clId="{66F7F339-9652-4D60-9B0F-DF3D1C658D44}" dt="2019-06-11T15:50:49.852" v="935" actId="1076"/>
          <ac:spMkLst>
            <pc:docMk/>
            <pc:sldMk cId="430801003" sldId="276"/>
            <ac:spMk id="6" creationId="{8848976D-0D5D-4DD2-BFC3-6AFA93EF045C}"/>
          </ac:spMkLst>
        </pc:spChg>
        <pc:spChg chg="mod">
          <ac:chgData name="Vu Minh Linh 20162493" userId="5a5cc71f-c444-4446-88f1-36933bad2bc6" providerId="ADAL" clId="{66F7F339-9652-4D60-9B0F-DF3D1C658D44}" dt="2019-06-11T15:51:48.682" v="940" actId="1076"/>
          <ac:spMkLst>
            <pc:docMk/>
            <pc:sldMk cId="430801003" sldId="276"/>
            <ac:spMk id="7" creationId="{6B3BB368-9519-48C9-9A2C-22E9CE5E4317}"/>
          </ac:spMkLst>
        </pc:spChg>
      </pc:sldChg>
      <pc:sldChg chg="modSp">
        <pc:chgData name="Vu Minh Linh 20162493" userId="5a5cc71f-c444-4446-88f1-36933bad2bc6" providerId="ADAL" clId="{66F7F339-9652-4D60-9B0F-DF3D1C658D44}" dt="2019-06-11T15:51:27.925" v="939" actId="1076"/>
        <pc:sldMkLst>
          <pc:docMk/>
          <pc:sldMk cId="1415260051" sldId="277"/>
        </pc:sldMkLst>
        <pc:spChg chg="mod">
          <ac:chgData name="Vu Minh Linh 20162493" userId="5a5cc71f-c444-4446-88f1-36933bad2bc6" providerId="ADAL" clId="{66F7F339-9652-4D60-9B0F-DF3D1C658D44}" dt="2019-06-11T15:50:57.250" v="936" actId="1076"/>
          <ac:spMkLst>
            <pc:docMk/>
            <pc:sldMk cId="1415260051" sldId="277"/>
            <ac:spMk id="8" creationId="{2F2483BD-4181-47EE-BB9C-F6C659DC770F}"/>
          </ac:spMkLst>
        </pc:spChg>
        <pc:spChg chg="mod">
          <ac:chgData name="Vu Minh Linh 20162493" userId="5a5cc71f-c444-4446-88f1-36933bad2bc6" providerId="ADAL" clId="{66F7F339-9652-4D60-9B0F-DF3D1C658D44}" dt="2019-06-11T15:51:27.925" v="939" actId="1076"/>
          <ac:spMkLst>
            <pc:docMk/>
            <pc:sldMk cId="1415260051" sldId="277"/>
            <ac:spMk id="9" creationId="{8A0F826F-02B3-4366-B586-8EE3E9B45B73}"/>
          </ac:spMkLst>
        </pc:spChg>
      </pc:sldChg>
      <pc:sldChg chg="modSp">
        <pc:chgData name="Vu Minh Linh 20162493" userId="5a5cc71f-c444-4446-88f1-36933bad2bc6" providerId="ADAL" clId="{66F7F339-9652-4D60-9B0F-DF3D1C658D44}" dt="2019-06-11T15:51:10.276" v="938" actId="1076"/>
        <pc:sldMkLst>
          <pc:docMk/>
          <pc:sldMk cId="3150375463" sldId="278"/>
        </pc:sldMkLst>
        <pc:spChg chg="mod">
          <ac:chgData name="Vu Minh Linh 20162493" userId="5a5cc71f-c444-4446-88f1-36933bad2bc6" providerId="ADAL" clId="{66F7F339-9652-4D60-9B0F-DF3D1C658D44}" dt="2019-06-11T15:51:04.728" v="937" actId="1076"/>
          <ac:spMkLst>
            <pc:docMk/>
            <pc:sldMk cId="3150375463" sldId="278"/>
            <ac:spMk id="7" creationId="{7DAAC973-758C-44B4-965C-54075744C5AC}"/>
          </ac:spMkLst>
        </pc:spChg>
        <pc:spChg chg="mod">
          <ac:chgData name="Vu Minh Linh 20162493" userId="5a5cc71f-c444-4446-88f1-36933bad2bc6" providerId="ADAL" clId="{66F7F339-9652-4D60-9B0F-DF3D1C658D44}" dt="2019-06-11T15:51:10.276" v="938" actId="1076"/>
          <ac:spMkLst>
            <pc:docMk/>
            <pc:sldMk cId="3150375463" sldId="278"/>
            <ac:spMk id="10" creationId="{E405D945-E9F1-4EBD-9511-BD014DB7023A}"/>
          </ac:spMkLst>
        </pc:spChg>
      </pc:sldChg>
      <pc:sldChg chg="addSp modSp">
        <pc:chgData name="Vu Minh Linh 20162493" userId="5a5cc71f-c444-4446-88f1-36933bad2bc6" providerId="ADAL" clId="{66F7F339-9652-4D60-9B0F-DF3D1C658D44}" dt="2019-06-11T15:52:07.570" v="942" actId="1076"/>
        <pc:sldMkLst>
          <pc:docMk/>
          <pc:sldMk cId="4074230600" sldId="279"/>
        </pc:sldMkLst>
        <pc:spChg chg="add mod">
          <ac:chgData name="Vu Minh Linh 20162493" userId="5a5cc71f-c444-4446-88f1-36933bad2bc6" providerId="ADAL" clId="{66F7F339-9652-4D60-9B0F-DF3D1C658D44}" dt="2019-06-11T15:52:07.570" v="942" actId="1076"/>
          <ac:spMkLst>
            <pc:docMk/>
            <pc:sldMk cId="4074230600" sldId="279"/>
            <ac:spMk id="6" creationId="{F10533C0-F10A-4504-B9F7-132B3ECCDB47}"/>
          </ac:spMkLst>
        </pc:spChg>
        <pc:spChg chg="mod">
          <ac:chgData name="Vu Minh Linh 20162493" userId="5a5cc71f-c444-4446-88f1-36933bad2bc6" providerId="ADAL" clId="{66F7F339-9652-4D60-9B0F-DF3D1C658D44}" dt="2019-06-11T15:51:57.633" v="941" actId="1076"/>
          <ac:spMkLst>
            <pc:docMk/>
            <pc:sldMk cId="4074230600" sldId="279"/>
            <ac:spMk id="7" creationId="{7DAAC973-758C-44B4-965C-54075744C5AC}"/>
          </ac:spMkLst>
        </pc:spChg>
      </pc:sldChg>
      <pc:sldChg chg="modSp delCm">
        <pc:chgData name="Vu Minh Linh 20162493" userId="5a5cc71f-c444-4446-88f1-36933bad2bc6" providerId="ADAL" clId="{66F7F339-9652-4D60-9B0F-DF3D1C658D44}" dt="2019-06-11T21:08:53.298" v="2163" actId="20577"/>
        <pc:sldMkLst>
          <pc:docMk/>
          <pc:sldMk cId="59231375" sldId="280"/>
        </pc:sldMkLst>
        <pc:spChg chg="mod">
          <ac:chgData name="Vu Minh Linh 20162493" userId="5a5cc71f-c444-4446-88f1-36933bad2bc6" providerId="ADAL" clId="{66F7F339-9652-4D60-9B0F-DF3D1C658D44}" dt="2019-06-11T21:08:53.298" v="2163" actId="20577"/>
          <ac:spMkLst>
            <pc:docMk/>
            <pc:sldMk cId="59231375" sldId="280"/>
            <ac:spMk id="4" creationId="{EDF20A7A-4622-4F95-8E91-1D0083508FA6}"/>
          </ac:spMkLst>
        </pc:spChg>
        <pc:spChg chg="mod">
          <ac:chgData name="Vu Minh Linh 20162493" userId="5a5cc71f-c444-4446-88f1-36933bad2bc6" providerId="ADAL" clId="{66F7F339-9652-4D60-9B0F-DF3D1C658D44}" dt="2019-06-11T15:49:30.986" v="934" actId="20577"/>
          <ac:spMkLst>
            <pc:docMk/>
            <pc:sldMk cId="59231375" sldId="280"/>
            <ac:spMk id="6" creationId="{A5DD1298-F451-431B-B956-DBDDA7FBB698}"/>
          </ac:spMkLst>
        </pc:spChg>
      </pc:sldChg>
      <pc:sldChg chg="delCm">
        <pc:chgData name="Vu Minh Linh 20162493" userId="5a5cc71f-c444-4446-88f1-36933bad2bc6" providerId="ADAL" clId="{66F7F339-9652-4D60-9B0F-DF3D1C658D44}" dt="2019-06-11T20:36:57.099" v="1086" actId="1592"/>
        <pc:sldMkLst>
          <pc:docMk/>
          <pc:sldMk cId="4162155644" sldId="281"/>
        </pc:sldMkLst>
      </pc:sldChg>
      <pc:sldChg chg="modSp add delCm">
        <pc:chgData name="Vu Minh Linh 20162493" userId="5a5cc71f-c444-4446-88f1-36933bad2bc6" providerId="ADAL" clId="{66F7F339-9652-4D60-9B0F-DF3D1C658D44}" dt="2019-06-11T21:08:43.463" v="2161" actId="20577"/>
        <pc:sldMkLst>
          <pc:docMk/>
          <pc:sldMk cId="613003247" sldId="282"/>
        </pc:sldMkLst>
        <pc:spChg chg="mod">
          <ac:chgData name="Vu Minh Linh 20162493" userId="5a5cc71f-c444-4446-88f1-36933bad2bc6" providerId="ADAL" clId="{66F7F339-9652-4D60-9B0F-DF3D1C658D44}" dt="2019-06-11T21:08:43.463" v="2161" actId="20577"/>
          <ac:spMkLst>
            <pc:docMk/>
            <pc:sldMk cId="613003247" sldId="282"/>
            <ac:spMk id="4" creationId="{EDF20A7A-4622-4F95-8E91-1D0083508FA6}"/>
          </ac:spMkLst>
        </pc:spChg>
        <pc:spChg chg="mod">
          <ac:chgData name="Vu Minh Linh 20162493" userId="5a5cc71f-c444-4446-88f1-36933bad2bc6" providerId="ADAL" clId="{66F7F339-9652-4D60-9B0F-DF3D1C658D44}" dt="2019-06-11T15:48:51.660" v="920" actId="5793"/>
          <ac:spMkLst>
            <pc:docMk/>
            <pc:sldMk cId="613003247" sldId="282"/>
            <ac:spMk id="6" creationId="{A5DD1298-F451-431B-B956-DBDDA7FBB698}"/>
          </ac:spMkLst>
        </pc:spChg>
      </pc:sldChg>
      <pc:sldChg chg="addSp delSp modSp add">
        <pc:chgData name="Vu Minh Linh 20162493" userId="5a5cc71f-c444-4446-88f1-36933bad2bc6" providerId="ADAL" clId="{66F7F339-9652-4D60-9B0F-DF3D1C658D44}" dt="2019-06-11T20:31:55.149" v="1082" actId="20577"/>
        <pc:sldMkLst>
          <pc:docMk/>
          <pc:sldMk cId="2805371833" sldId="283"/>
        </pc:sldMkLst>
        <pc:spChg chg="mod">
          <ac:chgData name="Vu Minh Linh 20162493" userId="5a5cc71f-c444-4446-88f1-36933bad2bc6" providerId="ADAL" clId="{66F7F339-9652-4D60-9B0F-DF3D1C658D44}" dt="2019-06-11T20:31:55.149" v="1082" actId="20577"/>
          <ac:spMkLst>
            <pc:docMk/>
            <pc:sldMk cId="2805371833" sldId="283"/>
            <ac:spMk id="6" creationId="{FC7ED8DA-C766-48F3-9E12-2AB38EF194DB}"/>
          </ac:spMkLst>
        </pc:spChg>
        <pc:spChg chg="mod">
          <ac:chgData name="Vu Minh Linh 20162493" userId="5a5cc71f-c444-4446-88f1-36933bad2bc6" providerId="ADAL" clId="{66F7F339-9652-4D60-9B0F-DF3D1C658D44}" dt="2019-06-11T19:48:58.070" v="959" actId="5793"/>
          <ac:spMkLst>
            <pc:docMk/>
            <pc:sldMk cId="2805371833" sldId="283"/>
            <ac:spMk id="7" creationId="{7103EE04-A35E-45A1-8A51-8E27CFDD96DF}"/>
          </ac:spMkLst>
        </pc:spChg>
        <pc:spChg chg="del">
          <ac:chgData name="Vu Minh Linh 20162493" userId="5a5cc71f-c444-4446-88f1-36933bad2bc6" providerId="ADAL" clId="{66F7F339-9652-4D60-9B0F-DF3D1C658D44}" dt="2019-06-11T20:02:00.334" v="960" actId="478"/>
          <ac:spMkLst>
            <pc:docMk/>
            <pc:sldMk cId="2805371833" sldId="283"/>
            <ac:spMk id="8" creationId="{B181C9DD-6F4A-48A2-A42C-125BD789A53B}"/>
          </ac:spMkLst>
        </pc:spChg>
        <pc:picChg chg="add mod">
          <ac:chgData name="Vu Minh Linh 20162493" userId="5a5cc71f-c444-4446-88f1-36933bad2bc6" providerId="ADAL" clId="{66F7F339-9652-4D60-9B0F-DF3D1C658D44}" dt="2019-06-11T20:31:14.597" v="966" actId="1076"/>
          <ac:picMkLst>
            <pc:docMk/>
            <pc:sldMk cId="2805371833" sldId="283"/>
            <ac:picMk id="3" creationId="{5A7B1A9A-2A4D-4491-9EEE-6E8349E4B7F5}"/>
          </ac:picMkLst>
        </pc:picChg>
      </pc:sldChg>
      <pc:sldChg chg="addSp delSp modSp add">
        <pc:chgData name="Vu Minh Linh 20162493" userId="5a5cc71f-c444-4446-88f1-36933bad2bc6" providerId="ADAL" clId="{66F7F339-9652-4D60-9B0F-DF3D1C658D44}" dt="2019-06-11T20:57:35.408" v="1586" actId="1076"/>
        <pc:sldMkLst>
          <pc:docMk/>
          <pc:sldMk cId="2314354237" sldId="284"/>
        </pc:sldMkLst>
        <pc:spChg chg="add mod">
          <ac:chgData name="Vu Minh Linh 20162493" userId="5a5cc71f-c444-4446-88f1-36933bad2bc6" providerId="ADAL" clId="{66F7F339-9652-4D60-9B0F-DF3D1C658D44}" dt="2019-06-11T20:57:24.395" v="1583" actId="1076"/>
          <ac:spMkLst>
            <pc:docMk/>
            <pc:sldMk cId="2314354237" sldId="284"/>
            <ac:spMk id="8" creationId="{100EC2A0-1DBE-4AB2-8F03-48439AEF27FA}"/>
          </ac:spMkLst>
        </pc:spChg>
        <pc:spChg chg="mod">
          <ac:chgData name="Vu Minh Linh 20162493" userId="5a5cc71f-c444-4446-88f1-36933bad2bc6" providerId="ADAL" clId="{66F7F339-9652-4D60-9B0F-DF3D1C658D44}" dt="2019-06-11T20:57:04.310" v="1582" actId="20577"/>
          <ac:spMkLst>
            <pc:docMk/>
            <pc:sldMk cId="2314354237" sldId="284"/>
            <ac:spMk id="9" creationId="{5515A5BE-0E7F-4901-8DB9-509A971FC5DC}"/>
          </ac:spMkLst>
        </pc:spChg>
        <pc:picChg chg="add del">
          <ac:chgData name="Vu Minh Linh 20162493" userId="5a5cc71f-c444-4446-88f1-36933bad2bc6" providerId="ADAL" clId="{66F7F339-9652-4D60-9B0F-DF3D1C658D44}" dt="2019-06-11T20:40:13.741" v="1096"/>
          <ac:picMkLst>
            <pc:docMk/>
            <pc:sldMk cId="2314354237" sldId="284"/>
            <ac:picMk id="3" creationId="{3EEFE14E-196D-415E-91F0-DD67B45D82FC}"/>
          </ac:picMkLst>
        </pc:picChg>
        <pc:picChg chg="add del">
          <ac:chgData name="Vu Minh Linh 20162493" userId="5a5cc71f-c444-4446-88f1-36933bad2bc6" providerId="ADAL" clId="{66F7F339-9652-4D60-9B0F-DF3D1C658D44}" dt="2019-06-11T20:40:22.832" v="1098" actId="478"/>
          <ac:picMkLst>
            <pc:docMk/>
            <pc:sldMk cId="2314354237" sldId="284"/>
            <ac:picMk id="6" creationId="{DA5E256E-2DED-4225-A60E-9B8051D1DDD9}"/>
          </ac:picMkLst>
        </pc:picChg>
        <pc:picChg chg="add del mod">
          <ac:chgData name="Vu Minh Linh 20162493" userId="5a5cc71f-c444-4446-88f1-36933bad2bc6" providerId="ADAL" clId="{66F7F339-9652-4D60-9B0F-DF3D1C658D44}" dt="2019-06-11T20:47:46.138" v="1348" actId="478"/>
          <ac:picMkLst>
            <pc:docMk/>
            <pc:sldMk cId="2314354237" sldId="284"/>
            <ac:picMk id="7" creationId="{4C4D7991-EC4C-41AC-A612-9CF6D90D5EEE}"/>
          </ac:picMkLst>
        </pc:picChg>
        <pc:picChg chg="add mod">
          <ac:chgData name="Vu Minh Linh 20162493" userId="5a5cc71f-c444-4446-88f1-36933bad2bc6" providerId="ADAL" clId="{66F7F339-9652-4D60-9B0F-DF3D1C658D44}" dt="2019-06-11T20:57:35.408" v="1586" actId="1076"/>
          <ac:picMkLst>
            <pc:docMk/>
            <pc:sldMk cId="2314354237" sldId="284"/>
            <ac:picMk id="10" creationId="{47405310-0329-4515-B197-83ADE1091B9C}"/>
          </ac:picMkLst>
        </pc:picChg>
      </pc:sldChg>
      <pc:sldChg chg="addSp delSp modSp add del ord">
        <pc:chgData name="Vu Minh Linh 20162493" userId="5a5cc71f-c444-4446-88f1-36933bad2bc6" providerId="ADAL" clId="{66F7F339-9652-4D60-9B0F-DF3D1C658D44}" dt="2019-06-11T20:47:35.017" v="1341"/>
        <pc:sldMkLst>
          <pc:docMk/>
          <pc:sldMk cId="149680272" sldId="285"/>
        </pc:sldMkLst>
        <pc:spChg chg="mod">
          <ac:chgData name="Vu Minh Linh 20162493" userId="5a5cc71f-c444-4446-88f1-36933bad2bc6" providerId="ADAL" clId="{66F7F339-9652-4D60-9B0F-DF3D1C658D44}" dt="2019-06-11T20:47:32.814" v="1338" actId="20577"/>
          <ac:spMkLst>
            <pc:docMk/>
            <pc:sldMk cId="149680272" sldId="285"/>
            <ac:spMk id="8" creationId="{100EC2A0-1DBE-4AB2-8F03-48439AEF27FA}"/>
          </ac:spMkLst>
        </pc:spChg>
        <pc:picChg chg="add del">
          <ac:chgData name="Vu Minh Linh 20162493" userId="5a5cc71f-c444-4446-88f1-36933bad2bc6" providerId="ADAL" clId="{66F7F339-9652-4D60-9B0F-DF3D1C658D44}" dt="2019-06-11T20:47:33.841" v="1339" actId="478"/>
          <ac:picMkLst>
            <pc:docMk/>
            <pc:sldMk cId="149680272" sldId="285"/>
            <ac:picMk id="7" creationId="{4C4D7991-EC4C-41AC-A612-9CF6D90D5EEE}"/>
          </ac:picMkLst>
        </pc:picChg>
      </pc:sldChg>
      <pc:sldChg chg="delSp add modTransition">
        <pc:chgData name="Vu Minh Linh 20162493" userId="5a5cc71f-c444-4446-88f1-36933bad2bc6" providerId="ADAL" clId="{66F7F339-9652-4D60-9B0F-DF3D1C658D44}" dt="2019-06-11T20:56:43.597" v="1576" actId="478"/>
        <pc:sldMkLst>
          <pc:docMk/>
          <pc:sldMk cId="862607704" sldId="285"/>
        </pc:sldMkLst>
        <pc:picChg chg="del">
          <ac:chgData name="Vu Minh Linh 20162493" userId="5a5cc71f-c444-4446-88f1-36933bad2bc6" providerId="ADAL" clId="{66F7F339-9652-4D60-9B0F-DF3D1C658D44}" dt="2019-06-11T20:56:43.597" v="1576" actId="478"/>
          <ac:picMkLst>
            <pc:docMk/>
            <pc:sldMk cId="862607704" sldId="285"/>
            <ac:picMk id="10" creationId="{47405310-0329-4515-B197-83ADE1091B9C}"/>
          </ac:picMkLst>
        </pc:picChg>
      </pc:sldChg>
      <pc:sldChg chg="addSp delSp modSp add ord">
        <pc:chgData name="Vu Minh Linh 20162493" userId="5a5cc71f-c444-4446-88f1-36933bad2bc6" providerId="ADAL" clId="{66F7F339-9652-4D60-9B0F-DF3D1C658D44}" dt="2019-06-11T21:01:24.354" v="1690" actId="1076"/>
        <pc:sldMkLst>
          <pc:docMk/>
          <pc:sldMk cId="3013304807" sldId="286"/>
        </pc:sldMkLst>
        <pc:spChg chg="del mod">
          <ac:chgData name="Vu Minh Linh 20162493" userId="5a5cc71f-c444-4446-88f1-36933bad2bc6" providerId="ADAL" clId="{66F7F339-9652-4D60-9B0F-DF3D1C658D44}" dt="2019-06-11T20:59:17.913" v="1671"/>
          <ac:spMkLst>
            <pc:docMk/>
            <pc:sldMk cId="3013304807" sldId="286"/>
            <ac:spMk id="8" creationId="{100EC2A0-1DBE-4AB2-8F03-48439AEF27FA}"/>
          </ac:spMkLst>
        </pc:spChg>
        <pc:picChg chg="add mod">
          <ac:chgData name="Vu Minh Linh 20162493" userId="5a5cc71f-c444-4446-88f1-36933bad2bc6" providerId="ADAL" clId="{66F7F339-9652-4D60-9B0F-DF3D1C658D44}" dt="2019-06-11T21:01:17.623" v="1689" actId="1076"/>
          <ac:picMkLst>
            <pc:docMk/>
            <pc:sldMk cId="3013304807" sldId="286"/>
            <ac:picMk id="3" creationId="{A259D5CA-6E71-4A5A-9809-6858E5EBD57B}"/>
          </ac:picMkLst>
        </pc:picChg>
        <pc:picChg chg="add mod">
          <ac:chgData name="Vu Minh Linh 20162493" userId="5a5cc71f-c444-4446-88f1-36933bad2bc6" providerId="ADAL" clId="{66F7F339-9652-4D60-9B0F-DF3D1C658D44}" dt="2019-06-11T21:01:16.185" v="1688" actId="1076"/>
          <ac:picMkLst>
            <pc:docMk/>
            <pc:sldMk cId="3013304807" sldId="286"/>
            <ac:picMk id="6" creationId="{5A74C04C-9656-43C7-BAAA-432C249B0996}"/>
          </ac:picMkLst>
        </pc:picChg>
        <pc:picChg chg="add mod">
          <ac:chgData name="Vu Minh Linh 20162493" userId="5a5cc71f-c444-4446-88f1-36933bad2bc6" providerId="ADAL" clId="{66F7F339-9652-4D60-9B0F-DF3D1C658D44}" dt="2019-06-11T21:01:24.354" v="1690" actId="1076"/>
          <ac:picMkLst>
            <pc:docMk/>
            <pc:sldMk cId="3013304807" sldId="286"/>
            <ac:picMk id="7" creationId="{C91573B4-3EDB-4B81-A498-493D5B1293B6}"/>
          </ac:picMkLst>
        </pc:picChg>
        <pc:picChg chg="del">
          <ac:chgData name="Vu Minh Linh 20162493" userId="5a5cc71f-c444-4446-88f1-36933bad2bc6" providerId="ADAL" clId="{66F7F339-9652-4D60-9B0F-DF3D1C658D44}" dt="2019-06-11T20:58:03.644" v="1589" actId="478"/>
          <ac:picMkLst>
            <pc:docMk/>
            <pc:sldMk cId="3013304807" sldId="286"/>
            <ac:picMk id="10" creationId="{47405310-0329-4515-B197-83ADE1091B9C}"/>
          </ac:picMkLst>
        </pc:picChg>
      </pc:sldChg>
      <pc:sldChg chg="addSp delSp modSp add">
        <pc:chgData name="Vu Minh Linh 20162493" userId="5a5cc71f-c444-4446-88f1-36933bad2bc6" providerId="ADAL" clId="{66F7F339-9652-4D60-9B0F-DF3D1C658D44}" dt="2019-06-11T21:08:57.782" v="2165" actId="20577"/>
        <pc:sldMkLst>
          <pc:docMk/>
          <pc:sldMk cId="1322211310" sldId="287"/>
        </pc:sldMkLst>
        <pc:spChg chg="mod">
          <ac:chgData name="Vu Minh Linh 20162493" userId="5a5cc71f-c444-4446-88f1-36933bad2bc6" providerId="ADAL" clId="{66F7F339-9652-4D60-9B0F-DF3D1C658D44}" dt="2019-06-11T21:08:57.782" v="2165" actId="20577"/>
          <ac:spMkLst>
            <pc:docMk/>
            <pc:sldMk cId="1322211310" sldId="287"/>
            <ac:spMk id="4" creationId="{EDF20A7A-4622-4F95-8E91-1D0083508FA6}"/>
          </ac:spMkLst>
        </pc:spChg>
        <pc:spChg chg="add del mod">
          <ac:chgData name="Vu Minh Linh 20162493" userId="5a5cc71f-c444-4446-88f1-36933bad2bc6" providerId="ADAL" clId="{66F7F339-9652-4D60-9B0F-DF3D1C658D44}" dt="2019-06-11T21:08:21.081" v="2155" actId="1076"/>
          <ac:spMkLst>
            <pc:docMk/>
            <pc:sldMk cId="1322211310" sldId="287"/>
            <ac:spMk id="10" creationId="{EE912736-DBF6-425C-846B-89BA432B5600}"/>
          </ac:spMkLst>
        </pc:spChg>
      </pc:sldChg>
    </pc:docChg>
  </pc:docChgLst>
  <pc:docChgLst>
    <pc:chgData name=" " userId="5a5cc71f-c444-4446-88f1-36933bad2bc6" providerId="ADAL" clId="{66F7F339-9652-4D60-9B0F-DF3D1C658D44}"/>
    <pc:docChg chg="custSel addSld delSld modSld">
      <pc:chgData name=" " userId="5a5cc71f-c444-4446-88f1-36933bad2bc6" providerId="ADAL" clId="{66F7F339-9652-4D60-9B0F-DF3D1C658D44}" dt="2019-06-12T03:56:41.272" v="853" actId="20577"/>
      <pc:docMkLst>
        <pc:docMk/>
      </pc:docMkLst>
      <pc:sldChg chg="del modTransition">
        <pc:chgData name=" " userId="5a5cc71f-c444-4446-88f1-36933bad2bc6" providerId="ADAL" clId="{66F7F339-9652-4D60-9B0F-DF3D1C658D44}" dt="2019-06-12T03:54:21.186" v="829" actId="2696"/>
        <pc:sldMkLst>
          <pc:docMk/>
          <pc:sldMk cId="2314354237" sldId="284"/>
        </pc:sldMkLst>
      </pc:sldChg>
      <pc:sldChg chg="modSp modTransition">
        <pc:chgData name=" " userId="5a5cc71f-c444-4446-88f1-36933bad2bc6" providerId="ADAL" clId="{66F7F339-9652-4D60-9B0F-DF3D1C658D44}" dt="2019-06-12T03:34:00.532" v="15"/>
        <pc:sldMkLst>
          <pc:docMk/>
          <pc:sldMk cId="862607704" sldId="285"/>
        </pc:sldMkLst>
        <pc:spChg chg="mod">
          <ac:chgData name=" " userId="5a5cc71f-c444-4446-88f1-36933bad2bc6" providerId="ADAL" clId="{66F7F339-9652-4D60-9B0F-DF3D1C658D44}" dt="2019-06-12T03:33:46.742" v="13" actId="114"/>
          <ac:spMkLst>
            <pc:docMk/>
            <pc:sldMk cId="862607704" sldId="285"/>
            <ac:spMk id="8" creationId="{100EC2A0-1DBE-4AB2-8F03-48439AEF27FA}"/>
          </ac:spMkLst>
        </pc:spChg>
      </pc:sldChg>
      <pc:sldChg chg="addSp delSp modSp">
        <pc:chgData name=" " userId="5a5cc71f-c444-4446-88f1-36933bad2bc6" providerId="ADAL" clId="{66F7F339-9652-4D60-9B0F-DF3D1C658D44}" dt="2019-06-12T03:43:45.095" v="132" actId="1076"/>
        <pc:sldMkLst>
          <pc:docMk/>
          <pc:sldMk cId="3013304807" sldId="286"/>
        </pc:sldMkLst>
        <pc:spChg chg="add mod">
          <ac:chgData name=" " userId="5a5cc71f-c444-4446-88f1-36933bad2bc6" providerId="ADAL" clId="{66F7F339-9652-4D60-9B0F-DF3D1C658D44}" dt="2019-06-12T03:43:02.778" v="129" actId="1076"/>
          <ac:spMkLst>
            <pc:docMk/>
            <pc:sldMk cId="3013304807" sldId="286"/>
            <ac:spMk id="8" creationId="{CFCDA470-6AE7-4D3E-AC35-A83A30C1A9F7}"/>
          </ac:spMkLst>
        </pc:spChg>
        <pc:spChg chg="add mod">
          <ac:chgData name=" " userId="5a5cc71f-c444-4446-88f1-36933bad2bc6" providerId="ADAL" clId="{66F7F339-9652-4D60-9B0F-DF3D1C658D44}" dt="2019-06-12T03:43:45.095" v="132" actId="1076"/>
          <ac:spMkLst>
            <pc:docMk/>
            <pc:sldMk cId="3013304807" sldId="286"/>
            <ac:spMk id="10" creationId="{A72AD5EF-288E-43BE-8EF4-30F20FB859BF}"/>
          </ac:spMkLst>
        </pc:spChg>
        <pc:spChg chg="add mod">
          <ac:chgData name=" " userId="5a5cc71f-c444-4446-88f1-36933bad2bc6" providerId="ADAL" clId="{66F7F339-9652-4D60-9B0F-DF3D1C658D44}" dt="2019-06-12T03:43:19.876" v="131" actId="1076"/>
          <ac:spMkLst>
            <pc:docMk/>
            <pc:sldMk cId="3013304807" sldId="286"/>
            <ac:spMk id="11" creationId="{3C6E93E2-9192-4C2B-92A2-09C218529539}"/>
          </ac:spMkLst>
        </pc:spChg>
        <pc:picChg chg="del">
          <ac:chgData name=" " userId="5a5cc71f-c444-4446-88f1-36933bad2bc6" providerId="ADAL" clId="{66F7F339-9652-4D60-9B0F-DF3D1C658D44}" dt="2019-06-12T03:34:21.885" v="16" actId="478"/>
          <ac:picMkLst>
            <pc:docMk/>
            <pc:sldMk cId="3013304807" sldId="286"/>
            <ac:picMk id="3" creationId="{A259D5CA-6E71-4A5A-9809-6858E5EBD57B}"/>
          </ac:picMkLst>
        </pc:picChg>
        <pc:picChg chg="del">
          <ac:chgData name=" " userId="5a5cc71f-c444-4446-88f1-36933bad2bc6" providerId="ADAL" clId="{66F7F339-9652-4D60-9B0F-DF3D1C658D44}" dt="2019-06-12T03:34:59.953" v="23" actId="478"/>
          <ac:picMkLst>
            <pc:docMk/>
            <pc:sldMk cId="3013304807" sldId="286"/>
            <ac:picMk id="6" creationId="{5A74C04C-9656-43C7-BAAA-432C249B0996}"/>
          </ac:picMkLst>
        </pc:picChg>
        <pc:picChg chg="del">
          <ac:chgData name=" " userId="5a5cc71f-c444-4446-88f1-36933bad2bc6" providerId="ADAL" clId="{66F7F339-9652-4D60-9B0F-DF3D1C658D44}" dt="2019-06-12T03:35:20.690" v="27" actId="478"/>
          <ac:picMkLst>
            <pc:docMk/>
            <pc:sldMk cId="3013304807" sldId="286"/>
            <ac:picMk id="7" creationId="{C91573B4-3EDB-4B81-A498-493D5B1293B6}"/>
          </ac:picMkLst>
        </pc:picChg>
      </pc:sldChg>
      <pc:sldChg chg="delSp modSp">
        <pc:chgData name=" " userId="5a5cc71f-c444-4446-88f1-36933bad2bc6" providerId="ADAL" clId="{66F7F339-9652-4D60-9B0F-DF3D1C658D44}" dt="2019-06-12T03:41:02.977" v="96" actId="20577"/>
        <pc:sldMkLst>
          <pc:docMk/>
          <pc:sldMk cId="1322211310" sldId="287"/>
        </pc:sldMkLst>
        <pc:spChg chg="del mod">
          <ac:chgData name=" " userId="5a5cc71f-c444-4446-88f1-36933bad2bc6" providerId="ADAL" clId="{66F7F339-9652-4D60-9B0F-DF3D1C658D44}" dt="2019-06-12T03:40:57.487" v="92" actId="478"/>
          <ac:spMkLst>
            <pc:docMk/>
            <pc:sldMk cId="1322211310" sldId="287"/>
            <ac:spMk id="3" creationId="{F9C47D9D-C45C-46ED-A1BA-FB51F7A53235}"/>
          </ac:spMkLst>
        </pc:spChg>
        <pc:spChg chg="mod">
          <ac:chgData name=" " userId="5a5cc71f-c444-4446-88f1-36933bad2bc6" providerId="ADAL" clId="{66F7F339-9652-4D60-9B0F-DF3D1C658D44}" dt="2019-06-12T03:41:02.977" v="96" actId="20577"/>
          <ac:spMkLst>
            <pc:docMk/>
            <pc:sldMk cId="1322211310" sldId="287"/>
            <ac:spMk id="10" creationId="{EE912736-DBF6-425C-846B-89BA432B5600}"/>
          </ac:spMkLst>
        </pc:spChg>
      </pc:sldChg>
      <pc:sldChg chg="modSp">
        <pc:chgData name=" " userId="5a5cc71f-c444-4446-88f1-36933bad2bc6" providerId="ADAL" clId="{66F7F339-9652-4D60-9B0F-DF3D1C658D44}" dt="2019-06-12T03:44:35.273" v="137" actId="20577"/>
        <pc:sldMkLst>
          <pc:docMk/>
          <pc:sldMk cId="867180883" sldId="288"/>
        </pc:sldMkLst>
        <pc:spChg chg="mod">
          <ac:chgData name=" " userId="5a5cc71f-c444-4446-88f1-36933bad2bc6" providerId="ADAL" clId="{66F7F339-9652-4D60-9B0F-DF3D1C658D44}" dt="2019-06-12T03:44:35.273" v="137" actId="20577"/>
          <ac:spMkLst>
            <pc:docMk/>
            <pc:sldMk cId="867180883" sldId="288"/>
            <ac:spMk id="7" creationId="{B505B6B6-BBA5-4860-9C15-3437779FE22B}"/>
          </ac:spMkLst>
        </pc:spChg>
      </pc:sldChg>
      <pc:sldChg chg="modSp add">
        <pc:chgData name=" " userId="5a5cc71f-c444-4446-88f1-36933bad2bc6" providerId="ADAL" clId="{66F7F339-9652-4D60-9B0F-DF3D1C658D44}" dt="2019-06-12T03:56:41.272" v="853" actId="20577"/>
        <pc:sldMkLst>
          <pc:docMk/>
          <pc:sldMk cId="3154843762" sldId="289"/>
        </pc:sldMkLst>
        <pc:spChg chg="mod">
          <ac:chgData name=" " userId="5a5cc71f-c444-4446-88f1-36933bad2bc6" providerId="ADAL" clId="{66F7F339-9652-4D60-9B0F-DF3D1C658D44}" dt="2019-06-12T03:56:41.272" v="853" actId="20577"/>
          <ac:spMkLst>
            <pc:docMk/>
            <pc:sldMk cId="3154843762" sldId="289"/>
            <ac:spMk id="10" creationId="{EE912736-DBF6-425C-846B-89BA432B5600}"/>
          </ac:spMkLst>
        </pc:spChg>
      </pc:sldChg>
    </pc:docChg>
  </pc:docChgLst>
  <pc:docChgLst>
    <pc:chgData name="Nguyen Anh Tuan 20164368" userId="S::tuan.na164368@sis.hust.edu.vn::1a0b77a1-ceef-4f70-9111-1ac60d0dc9d4" providerId="AD" clId="Web-{3D2D0C23-ED5E-9240-6BE7-79701A3435F8}"/>
    <pc:docChg chg="modSld">
      <pc:chgData name="Nguyen Anh Tuan 20164368" userId="S::tuan.na164368@sis.hust.edu.vn::1a0b77a1-ceef-4f70-9111-1ac60d0dc9d4" providerId="AD" clId="Web-{3D2D0C23-ED5E-9240-6BE7-79701A3435F8}" dt="2019-06-11T18:06:19.847" v="9" actId="1076"/>
      <pc:docMkLst>
        <pc:docMk/>
      </pc:docMkLst>
      <pc:sldChg chg="modSp">
        <pc:chgData name="Nguyen Anh Tuan 20164368" userId="S::tuan.na164368@sis.hust.edu.vn::1a0b77a1-ceef-4f70-9111-1ac60d0dc9d4" providerId="AD" clId="Web-{3D2D0C23-ED5E-9240-6BE7-79701A3435F8}" dt="2019-06-11T18:04:26.081" v="5" actId="1076"/>
        <pc:sldMkLst>
          <pc:docMk/>
          <pc:sldMk cId="2950640818" sldId="271"/>
        </pc:sldMkLst>
        <pc:spChg chg="mod">
          <ac:chgData name="Nguyen Anh Tuan 20164368" userId="S::tuan.na164368@sis.hust.edu.vn::1a0b77a1-ceef-4f70-9111-1ac60d0dc9d4" providerId="AD" clId="Web-{3D2D0C23-ED5E-9240-6BE7-79701A3435F8}" dt="2019-06-11T18:04:26.081" v="5" actId="1076"/>
          <ac:spMkLst>
            <pc:docMk/>
            <pc:sldMk cId="2950640818" sldId="271"/>
            <ac:spMk id="3" creationId="{D65D64AA-02A5-476F-AAB8-7B70BF78CB07}"/>
          </ac:spMkLst>
        </pc:spChg>
      </pc:sldChg>
      <pc:sldChg chg="modSp">
        <pc:chgData name="Nguyen Anh Tuan 20164368" userId="S::tuan.na164368@sis.hust.edu.vn::1a0b77a1-ceef-4f70-9111-1ac60d0dc9d4" providerId="AD" clId="Web-{3D2D0C23-ED5E-9240-6BE7-79701A3435F8}" dt="2019-06-11T18:06:19.847" v="9" actId="1076"/>
        <pc:sldMkLst>
          <pc:docMk/>
          <pc:sldMk cId="4074230600" sldId="279"/>
        </pc:sldMkLst>
        <pc:spChg chg="mod">
          <ac:chgData name="Nguyen Anh Tuan 20164368" userId="S::tuan.na164368@sis.hust.edu.vn::1a0b77a1-ceef-4f70-9111-1ac60d0dc9d4" providerId="AD" clId="Web-{3D2D0C23-ED5E-9240-6BE7-79701A3435F8}" dt="2019-06-11T18:06:19.847" v="9" actId="1076"/>
          <ac:spMkLst>
            <pc:docMk/>
            <pc:sldMk cId="4074230600" sldId="279"/>
            <ac:spMk id="6" creationId="{F10533C0-F10A-4504-B9F7-132B3ECCDB47}"/>
          </ac:spMkLst>
        </pc:spChg>
      </pc:sldChg>
    </pc:docChg>
  </pc:docChgLst>
  <pc:docChgLst>
    <pc:chgData name="Nguyen Anh Tuan 20164368" userId="S::tuan.na164368@sis.hust.edu.vn::1a0b77a1-ceef-4f70-9111-1ac60d0dc9d4" providerId="AD" clId="Web-{410AC262-5803-268E-043F-8FE4E55E6EBE}"/>
    <pc:docChg chg="modSld">
      <pc:chgData name="Nguyen Anh Tuan 20164368" userId="S::tuan.na164368@sis.hust.edu.vn::1a0b77a1-ceef-4f70-9111-1ac60d0dc9d4" providerId="AD" clId="Web-{410AC262-5803-268E-043F-8FE4E55E6EBE}" dt="2019-06-11T15:54:44.361" v="296" actId="1076"/>
      <pc:docMkLst>
        <pc:docMk/>
      </pc:docMkLst>
      <pc:sldChg chg="modSp">
        <pc:chgData name="Nguyen Anh Tuan 20164368" userId="S::tuan.na164368@sis.hust.edu.vn::1a0b77a1-ceef-4f70-9111-1ac60d0dc9d4" providerId="AD" clId="Web-{410AC262-5803-268E-043F-8FE4E55E6EBE}" dt="2019-06-11T15:54:44.361" v="296" actId="1076"/>
        <pc:sldMkLst>
          <pc:docMk/>
          <pc:sldMk cId="3316830508" sldId="272"/>
        </pc:sldMkLst>
        <pc:spChg chg="mod">
          <ac:chgData name="Nguyen Anh Tuan 20164368" userId="S::tuan.na164368@sis.hust.edu.vn::1a0b77a1-ceef-4f70-9111-1ac60d0dc9d4" providerId="AD" clId="Web-{410AC262-5803-268E-043F-8FE4E55E6EBE}" dt="2019-06-11T15:54:44.361" v="296" actId="1076"/>
          <ac:spMkLst>
            <pc:docMk/>
            <pc:sldMk cId="3316830508" sldId="272"/>
            <ac:spMk id="7" creationId="{5177D437-D1DA-4203-9E31-49B57ABCD0DA}"/>
          </ac:spMkLst>
        </pc:spChg>
      </pc:sldChg>
      <pc:sldChg chg="modSp">
        <pc:chgData name="Nguyen Anh Tuan 20164368" userId="S::tuan.na164368@sis.hust.edu.vn::1a0b77a1-ceef-4f70-9111-1ac60d0dc9d4" providerId="AD" clId="Web-{410AC262-5803-268E-043F-8FE4E55E6EBE}" dt="2019-06-11T15:48:31.787" v="291" actId="20577"/>
        <pc:sldMkLst>
          <pc:docMk/>
          <pc:sldMk cId="516575724" sldId="275"/>
        </pc:sldMkLst>
        <pc:spChg chg="mod">
          <ac:chgData name="Nguyen Anh Tuan 20164368" userId="S::tuan.na164368@sis.hust.edu.vn::1a0b77a1-ceef-4f70-9111-1ac60d0dc9d4" providerId="AD" clId="Web-{410AC262-5803-268E-043F-8FE4E55E6EBE}" dt="2019-06-11T15:48:31.787" v="291" actId="20577"/>
          <ac:spMkLst>
            <pc:docMk/>
            <pc:sldMk cId="516575724" sldId="275"/>
            <ac:spMk id="3" creationId="{A781B7CF-E0EE-41AD-9E79-3C3C20CE8B2F}"/>
          </ac:spMkLst>
        </pc:spChg>
      </pc:sldChg>
      <pc:sldChg chg="modSp">
        <pc:chgData name="Nguyen Anh Tuan 20164368" userId="S::tuan.na164368@sis.hust.edu.vn::1a0b77a1-ceef-4f70-9111-1ac60d0dc9d4" providerId="AD" clId="Web-{410AC262-5803-268E-043F-8FE4E55E6EBE}" dt="2019-06-11T15:47:38.363" v="268" actId="20577"/>
        <pc:sldMkLst>
          <pc:docMk/>
          <pc:sldMk cId="430801003" sldId="276"/>
        </pc:sldMkLst>
        <pc:spChg chg="mod">
          <ac:chgData name="Nguyen Anh Tuan 20164368" userId="S::tuan.na164368@sis.hust.edu.vn::1a0b77a1-ceef-4f70-9111-1ac60d0dc9d4" providerId="AD" clId="Web-{410AC262-5803-268E-043F-8FE4E55E6EBE}" dt="2019-06-11T15:47:38.363" v="268" actId="20577"/>
          <ac:spMkLst>
            <pc:docMk/>
            <pc:sldMk cId="430801003" sldId="276"/>
            <ac:spMk id="7" creationId="{6B3BB368-9519-48C9-9A2C-22E9CE5E4317}"/>
          </ac:spMkLst>
        </pc:spChg>
      </pc:sldChg>
      <pc:sldChg chg="modSp">
        <pc:chgData name="Nguyen Anh Tuan 20164368" userId="S::tuan.na164368@sis.hust.edu.vn::1a0b77a1-ceef-4f70-9111-1ac60d0dc9d4" providerId="AD" clId="Web-{410AC262-5803-268E-043F-8FE4E55E6EBE}" dt="2019-06-11T15:48:01.317" v="280" actId="20577"/>
        <pc:sldMkLst>
          <pc:docMk/>
          <pc:sldMk cId="1415260051" sldId="277"/>
        </pc:sldMkLst>
        <pc:spChg chg="mod">
          <ac:chgData name="Nguyen Anh Tuan 20164368" userId="S::tuan.na164368@sis.hust.edu.vn::1a0b77a1-ceef-4f70-9111-1ac60d0dc9d4" providerId="AD" clId="Web-{410AC262-5803-268E-043F-8FE4E55E6EBE}" dt="2019-06-11T15:48:01.317" v="280" actId="20577"/>
          <ac:spMkLst>
            <pc:docMk/>
            <pc:sldMk cId="1415260051" sldId="277"/>
            <ac:spMk id="8" creationId="{2F2483BD-4181-47EE-BB9C-F6C659DC770F}"/>
          </ac:spMkLst>
        </pc:spChg>
      </pc:sldChg>
      <pc:sldChg chg="modSp">
        <pc:chgData name="Nguyen Anh Tuan 20164368" userId="S::tuan.na164368@sis.hust.edu.vn::1a0b77a1-ceef-4f70-9111-1ac60d0dc9d4" providerId="AD" clId="Web-{410AC262-5803-268E-043F-8FE4E55E6EBE}" dt="2019-06-11T15:47:13.081" v="261" actId="1076"/>
        <pc:sldMkLst>
          <pc:docMk/>
          <pc:sldMk cId="3150375463" sldId="278"/>
        </pc:sldMkLst>
        <pc:spChg chg="mod">
          <ac:chgData name="Nguyen Anh Tuan 20164368" userId="S::tuan.na164368@sis.hust.edu.vn::1a0b77a1-ceef-4f70-9111-1ac60d0dc9d4" providerId="AD" clId="Web-{410AC262-5803-268E-043F-8FE4E55E6EBE}" dt="2019-06-11T15:47:13.081" v="261" actId="1076"/>
          <ac:spMkLst>
            <pc:docMk/>
            <pc:sldMk cId="3150375463" sldId="278"/>
            <ac:spMk id="10" creationId="{E405D945-E9F1-4EBD-9511-BD014DB7023A}"/>
          </ac:spMkLst>
        </pc:spChg>
      </pc:sldChg>
    </pc:docChg>
  </pc:docChgLst>
  <pc:docChgLst>
    <pc:chgData name="Nguyen Anh Tuan 20164368" userId="S::tuan.na164368@sis.hust.edu.vn::1a0b77a1-ceef-4f70-9111-1ac60d0dc9d4" providerId="AD" clId="Web-{064DA228-1CEC-3CCE-7D7D-4A44FCE610E1}"/>
    <pc:docChg chg="modSld">
      <pc:chgData name="Nguyen Anh Tuan 20164368" userId="S::tuan.na164368@sis.hust.edu.vn::1a0b77a1-ceef-4f70-9111-1ac60d0dc9d4" providerId="AD" clId="Web-{064DA228-1CEC-3CCE-7D7D-4A44FCE610E1}" dt="2019-06-11T17:06:51.016" v="178" actId="20577"/>
      <pc:docMkLst>
        <pc:docMk/>
      </pc:docMkLst>
      <pc:sldChg chg="modSp">
        <pc:chgData name="Nguyen Anh Tuan 20164368" userId="S::tuan.na164368@sis.hust.edu.vn::1a0b77a1-ceef-4f70-9111-1ac60d0dc9d4" providerId="AD" clId="Web-{064DA228-1CEC-3CCE-7D7D-4A44FCE610E1}" dt="2019-06-11T17:06:51" v="177" actId="20577"/>
        <pc:sldMkLst>
          <pc:docMk/>
          <pc:sldMk cId="516575724" sldId="275"/>
        </pc:sldMkLst>
        <pc:spChg chg="mod">
          <ac:chgData name="Nguyen Anh Tuan 20164368" userId="S::tuan.na164368@sis.hust.edu.vn::1a0b77a1-ceef-4f70-9111-1ac60d0dc9d4" providerId="AD" clId="Web-{064DA228-1CEC-3CCE-7D7D-4A44FCE610E1}" dt="2019-06-11T17:06:51" v="177" actId="20577"/>
          <ac:spMkLst>
            <pc:docMk/>
            <pc:sldMk cId="516575724" sldId="275"/>
            <ac:spMk id="3" creationId="{A781B7CF-E0EE-41AD-9E79-3C3C20CE8B2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1BAE-3D08-4BFC-8176-3AA15FFAFA0B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B89F-5A3F-4B57-801C-7ED96B026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472-4632-4C51-9821-038132D8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A33FB-8EC2-4613-8EE5-F76BD60E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EB0-BB63-4230-8806-4B56970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413F-D5DD-459B-A1C1-0FBAC736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D03C-7962-4225-A459-AB4EE5B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20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488D-3B4D-42D1-8AA3-D0982B8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70A6-CAC8-465F-99C8-6C114E26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9192-AFE4-40AA-8763-F79ABEF7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EC49-4163-45DF-84AA-9A4843D3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A2D1-268A-44B9-B4C8-C8FF446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B4B7C-6140-419B-8A65-27F5B7CF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4884-3240-4BDB-A9AE-2964BCCE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980D-1015-45BC-913D-13733DB0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E056-3E50-4757-B782-62573630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824A-5631-4582-B8F2-641ED02A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DE1C-3F2C-4C35-B4E6-4CDA4BC8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ED2E-19A8-4B3F-A1CF-4CEEDD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EE5F-1335-48B3-AB2A-8FFE84AE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1558-97DD-4295-A713-CB74275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32E8-9725-42D1-A9B0-4DF7827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7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A4C-C9F2-45DF-9B70-B2CC0D7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53EB-35CF-4F9D-85CA-D4C27C2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6B0C-E169-4F98-81E8-6345F5B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DCB2-1A9B-4E8E-8FB3-38D6D53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5B9F-F05D-4969-B2B2-95A1E67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42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E39-9329-4292-93FB-4914A8A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C02C-A85B-4425-BE47-F3A80BDC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C9DD-C7FD-49D6-AE04-977EFBEF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3FFE-D556-4C76-9072-ABBE61C7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7CAC-C216-436D-AD6B-0310DEE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605B9-26C0-4FC4-9A69-AC80494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00B-EE64-453A-85F5-EFA93F3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D7EB-BC10-4C15-8029-A61D3182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1F189-EA5D-494B-BEAF-C751ED1D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D7063-1502-479F-A332-8909C5F9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747BE-1F07-41A7-BD19-A006AF05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282B-E766-4CA8-A94C-8D4ECB1E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15184-12F7-4AE0-8E5A-D85865C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70BC2-DD82-4B2F-A691-A027B04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CB61-E286-4EE9-BBEC-4DF563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9B07C-49C8-4350-A97B-59EB4821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D9F-FF37-412E-BE78-761C41E0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9F71-1A0A-4800-82A1-1CC7448C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2F9E-58B5-4933-B40D-F0899B4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7E42-ECFA-49BD-8A01-13EEFFF2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3A3D-2E63-4974-964A-724A045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3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EEA4-F169-4830-B749-5DD050E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3A81-044E-4D79-A951-59F2C8A9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BF4D-9BE7-454A-BFFA-1A905FDC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C0DB3-8047-4BE7-BB2C-A97C4B5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86F1-B108-440D-8BA2-E802688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8912-543E-49A8-8CC9-83C47146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6C17-B825-440C-BBCF-E3C806FF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6D8C-AE51-4615-8BE3-FA5EB5D49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7870-FDC8-4D5C-A717-5E9CCABA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E840-9902-46F4-9DC9-2E515B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5C9C-046D-47CF-B23B-41E77450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CCD05-1303-4B4C-B6D0-DA9FD5D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BCAF6-A420-4C31-B62A-AC6BB5D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27D42-A3CD-4A35-81FB-C3012BE1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EAA-7159-44AA-A57A-F164F502B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FD1A-F151-4588-AEAF-D53DD887D04F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B705-CDEB-4656-9E12-DCC57F706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734E-22FA-44F5-9B85-49E40BE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EC07A-1046-4D8B-8607-6AA3C6167A97}"/>
              </a:ext>
            </a:extLst>
          </p:cNvPr>
          <p:cNvSpPr txBox="1"/>
          <p:nvPr/>
        </p:nvSpPr>
        <p:spPr>
          <a:xfrm flipH="1">
            <a:off x="1526343" y="1897524"/>
            <a:ext cx="9158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GIAN LẬN THẺ TÍN DỤNG BẰNG MÔ HÌNH MARKOV ẨN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AC830-29EA-402E-A2C2-8A9242A426DE}"/>
              </a:ext>
            </a:extLst>
          </p:cNvPr>
          <p:cNvSpPr txBox="1"/>
          <p:nvPr/>
        </p:nvSpPr>
        <p:spPr>
          <a:xfrm>
            <a:off x="3641273" y="436099"/>
            <a:ext cx="492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BÁCH KHOA HÀ NỘI</a:t>
            </a:r>
          </a:p>
          <a:p>
            <a:pPr algn="ctr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VIỆN TOÁN ỨNG DỤNG VÀ TIN HỌC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8ACB1-912E-4B18-B36F-9C13ABE24B87}"/>
              </a:ext>
            </a:extLst>
          </p:cNvPr>
          <p:cNvSpPr txBox="1"/>
          <p:nvPr/>
        </p:nvSpPr>
        <p:spPr>
          <a:xfrm>
            <a:off x="3516198" y="3712261"/>
            <a:ext cx="56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CF87-D747-4BB1-952E-7DB422CF3B99}"/>
              </a:ext>
            </a:extLst>
          </p:cNvPr>
          <p:cNvSpPr txBox="1"/>
          <p:nvPr/>
        </p:nvSpPr>
        <p:spPr>
          <a:xfrm>
            <a:off x="4078595" y="5265389"/>
            <a:ext cx="642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      20164368     KSTN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Tin K61 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Ngân           20162886     KSTN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Minh Linh             20162493     KSTN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D1C3A-3F1E-445C-9964-5A394FFEC182}"/>
              </a:ext>
            </a:extLst>
          </p:cNvPr>
          <p:cNvSpPr txBox="1"/>
          <p:nvPr/>
        </p:nvSpPr>
        <p:spPr>
          <a:xfrm>
            <a:off x="2078960" y="5265389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2.2.    Ba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/>
              <p:nvPr/>
            </p:nvSpPr>
            <p:spPr>
              <a:xfrm>
                <a:off x="1593179" y="1368841"/>
                <a:ext cx="9024398" cy="771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b="1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 </a:t>
                </a:r>
                <a:r>
                  <a:rPr lang="en-US" sz="2000" b="1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b="1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2000" b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79" y="1368841"/>
                <a:ext cx="9024398" cy="771814"/>
              </a:xfrm>
              <a:prstGeom prst="rect">
                <a:avLst/>
              </a:prstGeom>
              <a:blipFill>
                <a:blip r:embed="rId2"/>
                <a:stretch>
                  <a:fillRect l="-608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EC2A0-1DBE-4AB2-8F03-48439AEF27FA}"/>
                  </a:ext>
                </a:extLst>
              </p:cNvPr>
              <p:cNvSpPr/>
              <p:nvPr/>
            </p:nvSpPr>
            <p:spPr>
              <a:xfrm>
                <a:off x="1593178" y="2196469"/>
                <a:ext cx="9363579" cy="4262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Welch:</a:t>
                </a: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vi-VN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ớc 1: 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Khởi tạo ngẫu nhiên tham số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vi-VN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ớc 2: 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 toán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000"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 nhật các tham số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/>
                          <m:t>λ</m:t>
                        </m:r>
                      </m:e>
                    </m:acc>
                    <m:r>
                      <a:rPr lang="en-US" sz="2000"/>
                      <m:t>=(</m:t>
                    </m:r>
                    <m:acc>
                      <m:accPr>
                        <m:chr m:val="̅"/>
                        <m:ctrlPr>
                          <a:rPr lang="en-US" sz="20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/>
                          <m:t>A</m:t>
                        </m:r>
                      </m:e>
                    </m:acc>
                    <m:r>
                      <a:rPr lang="en-US" sz="2000"/>
                      <m:t>, </m:t>
                    </m:r>
                    <m:acc>
                      <m:accPr>
                        <m:chr m:val="̅"/>
                        <m:ctrlPr>
                          <a:rPr lang="en-US" sz="20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/>
                          <m:t>B</m:t>
                        </m:r>
                      </m:e>
                    </m:acc>
                    <m:r>
                      <a:rPr lang="en-US" sz="2000"/>
                      <m:t>, </m:t>
                    </m:r>
                    <m:acc>
                      <m:accPr>
                        <m:chr m:val="̅"/>
                        <m:ctrlPr>
                          <a:rPr lang="en-US" sz="20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/>
                          <m:t>π</m:t>
                        </m:r>
                      </m:e>
                    </m:acc>
                    <m:r>
                      <a:rPr lang="en-US" sz="2000"/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π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</m:sub>
                      </m:sSub>
                      <m:r>
                        <a:rPr lang="en-US" sz="2000"/>
                        <m:t>=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γ</m:t>
                          </m:r>
                        </m:e>
                        <m:sub>
                          <m:r>
                            <a:rPr lang="en-US" sz="2000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</m:e>
                      </m:d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a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ij</m:t>
                          </m:r>
                        </m:sub>
                      </m:sSub>
                      <m:r>
                        <a:rPr lang="en-US" sz="2000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 i="1"/>
                                <m:t>−</m:t>
                              </m:r>
                              <m:r>
                                <a:rPr lang="en-US" sz="2000"/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</m:sub>
                              </m:sSub>
                              <m:r>
                                <a:rPr lang="en-US" sz="20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  <m:r>
                                <a:rPr lang="en-US" sz="2000"/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/>
                                <m:t>j</m:t>
                              </m:r>
                              <m:r>
                                <a:rPr lang="en-US" sz="2000"/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 i="1"/>
                                <m:t>−</m:t>
                              </m:r>
                              <m:r>
                                <a:rPr lang="en-US" sz="2000"/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</m:sub>
                              </m:sSub>
                              <m:r>
                                <a:rPr lang="en-US" sz="20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  <m:r>
                                <a:rPr lang="en-US" sz="2000"/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b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k</m:t>
                          </m:r>
                        </m:e>
                      </m:d>
                      <m:r>
                        <a:rPr lang="en-US" sz="2000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=1, </m:t>
                              </m:r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</m:sub>
                              </m:sSub>
                              <m:r>
                                <a:rPr lang="en-US" sz="2000"/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k</m:t>
                                  </m:r>
                                </m:sub>
                              </m:sSub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</m:sub>
                              </m:sSub>
                              <m:r>
                                <a:rPr lang="en-US" sz="20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  <m:r>
                                <a:rPr lang="en-US" sz="2000"/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</m:sub>
                              </m:sSub>
                              <m:r>
                                <a:rPr lang="en-US" sz="20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  <m:r>
                                <a:rPr lang="en-US" sz="2000"/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4: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P(O|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/>
                          <m:t>λ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tăng quay lại bước 2, ngược lại thì dừng thuật toán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US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EC2A0-1DBE-4AB2-8F03-48439AEF2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78" y="2196469"/>
                <a:ext cx="9363579" cy="4262129"/>
              </a:xfrm>
              <a:prstGeom prst="rect">
                <a:avLst/>
              </a:prstGeom>
              <a:blipFill>
                <a:blip r:embed="rId3"/>
                <a:stretch>
                  <a:fillRect l="-651" t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60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1B7CF-E0EE-41AD-9E79-3C3C20CE8B2F}"/>
              </a:ext>
            </a:extLst>
          </p:cNvPr>
          <p:cNvSpPr txBox="1"/>
          <p:nvPr/>
        </p:nvSpPr>
        <p:spPr>
          <a:xfrm>
            <a:off x="1219201" y="1734932"/>
            <a:ext cx="8796567" cy="3691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 err="1">
                <a:latin typeface="Times New Roman"/>
                <a:cs typeface="Times New Roman"/>
              </a:rPr>
              <a:t>Mục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tiêu</a:t>
            </a:r>
            <a:r>
              <a:rPr lang="en-GB" sz="2000" dirty="0">
                <a:latin typeface="Times New Roman"/>
                <a:cs typeface="Times New Roman"/>
              </a:rPr>
              <a:t>: </a:t>
            </a:r>
            <a:r>
              <a:rPr lang="en-GB" sz="2000" dirty="0" err="1">
                <a:latin typeface="Times New Roman"/>
                <a:cs typeface="Times New Roman"/>
              </a:rPr>
              <a:t>Xây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dựng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hệ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thống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phát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hiện</a:t>
            </a:r>
            <a:r>
              <a:rPr lang="en-GB" sz="2000" dirty="0">
                <a:latin typeface="Times New Roman"/>
                <a:cs typeface="Times New Roman"/>
              </a:rPr>
              <a:t> </a:t>
            </a:r>
            <a:r>
              <a:rPr lang="en-GB" sz="2000" dirty="0" err="1">
                <a:latin typeface="Times New Roman"/>
                <a:cs typeface="Times New Roman"/>
              </a:rPr>
              <a:t>gian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lận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thẻ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tín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dụng</a:t>
            </a:r>
            <a:r>
              <a:rPr lang="en-GB" sz="2000" dirty="0">
                <a:latin typeface="Times New Roman"/>
                <a:cs typeface="Times New Roman"/>
              </a:rPr>
              <a:t> </a:t>
            </a:r>
            <a:r>
              <a:rPr lang="en-GB" sz="2000" dirty="0" err="1">
                <a:latin typeface="Times New Roman"/>
                <a:cs typeface="Times New Roman"/>
              </a:rPr>
              <a:t>được</a:t>
            </a:r>
            <a:r>
              <a:rPr lang="en-GB" sz="2000" dirty="0">
                <a:latin typeface="Times New Roman"/>
                <a:cs typeface="Times New Roman"/>
              </a:rPr>
              <a:t> </a:t>
            </a:r>
            <a:r>
              <a:rPr lang="en-GB" sz="2000" dirty="0" err="1">
                <a:latin typeface="Times New Roman"/>
                <a:cs typeface="Times New Roman"/>
              </a:rPr>
              <a:t>sử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dụng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trong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các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ngân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hàng</a:t>
            </a:r>
            <a:r>
              <a:rPr lang="en-GB" sz="2000" dirty="0">
                <a:latin typeface="Times New Roman"/>
                <a:cs typeface="Times New Roman"/>
              </a:rPr>
              <a:t> - </a:t>
            </a:r>
            <a:r>
              <a:rPr lang="en-GB" sz="2000" dirty="0" err="1">
                <a:latin typeface="Times New Roman"/>
                <a:cs typeface="Times New Roman"/>
              </a:rPr>
              <a:t>nơi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cấp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phát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thẻ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tín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dụng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và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quản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lý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các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giao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dịch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  <a:endParaRPr lang="en-GB" sz="2000" dirty="0" err="1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/>
                <a:cs typeface="Times New Roman"/>
              </a:rPr>
              <a:t>B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GB" sz="2000" dirty="0" err="1">
                <a:latin typeface="Times New Roman"/>
                <a:cs typeface="Times New Roman"/>
              </a:rPr>
              <a:t>ớc</a:t>
            </a:r>
            <a:r>
              <a:rPr lang="en-GB" sz="2000" dirty="0">
                <a:latin typeface="Times New Roman"/>
                <a:cs typeface="Times New Roman"/>
              </a:rPr>
              <a:t> 1: </a:t>
            </a:r>
            <a:r>
              <a:rPr lang="en-GB" sz="2000" dirty="0" err="1">
                <a:latin typeface="Times New Roman"/>
                <a:cs typeface="Times New Roman"/>
              </a:rPr>
              <a:t>Mô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hình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hóa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  <a:endParaRPr lang="en-GB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/>
                <a:cs typeface="Times New Roman"/>
              </a:rPr>
              <a:t>B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GB" sz="2000" dirty="0" err="1">
                <a:latin typeface="Times New Roman"/>
                <a:cs typeface="Times New Roman"/>
              </a:rPr>
              <a:t>ớc</a:t>
            </a:r>
            <a:r>
              <a:rPr lang="en-GB" sz="2000" dirty="0">
                <a:latin typeface="Times New Roman"/>
                <a:cs typeface="Times New Roman"/>
              </a:rPr>
              <a:t> 2: </a:t>
            </a:r>
            <a:r>
              <a:rPr lang="en-GB" sz="2000" dirty="0" err="1">
                <a:latin typeface="Times New Roman"/>
                <a:cs typeface="Times New Roman"/>
              </a:rPr>
              <a:t>Tiền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xử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lý</a:t>
            </a:r>
            <a:r>
              <a:rPr lang="en-GB" sz="2000" dirty="0">
                <a:latin typeface="Times New Roman"/>
                <a:cs typeface="Times New Roman"/>
              </a:rPr>
              <a:t> </a:t>
            </a:r>
            <a:r>
              <a:rPr lang="en-GB" sz="2000" dirty="0" err="1">
                <a:latin typeface="Times New Roman"/>
                <a:cs typeface="Times New Roman"/>
              </a:rPr>
              <a:t>dữ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liệu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/>
                <a:cs typeface="Times New Roman"/>
              </a:rPr>
              <a:t>B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GB" sz="2000" dirty="0" err="1">
                <a:latin typeface="Times New Roman"/>
                <a:cs typeface="Times New Roman"/>
              </a:rPr>
              <a:t>ớc</a:t>
            </a:r>
            <a:r>
              <a:rPr lang="en-GB" sz="2000" dirty="0">
                <a:latin typeface="Times New Roman"/>
                <a:cs typeface="Times New Roman"/>
              </a:rPr>
              <a:t> 3: </a:t>
            </a:r>
            <a:r>
              <a:rPr lang="en-GB" sz="2000" dirty="0" err="1">
                <a:latin typeface="Times New Roman"/>
                <a:cs typeface="Times New Roman"/>
              </a:rPr>
              <a:t>Huấn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luyện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/>
                <a:cs typeface="Times New Roman"/>
              </a:rPr>
              <a:t>B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GB" sz="2000" dirty="0" err="1">
                <a:latin typeface="Times New Roman"/>
                <a:cs typeface="Times New Roman"/>
              </a:rPr>
              <a:t>ớc</a:t>
            </a:r>
            <a:r>
              <a:rPr lang="en-GB" sz="2000" dirty="0">
                <a:latin typeface="Times New Roman"/>
                <a:cs typeface="Times New Roman"/>
              </a:rPr>
              <a:t> 4: </a:t>
            </a:r>
            <a:r>
              <a:rPr lang="en-GB" sz="2000" dirty="0" err="1">
                <a:latin typeface="Times New Roman"/>
                <a:cs typeface="Times New Roman"/>
              </a:rPr>
              <a:t>Phát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hiện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gian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lận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7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976D-0D5D-4DD2-BFC3-6AFA93EF045C}"/>
              </a:ext>
            </a:extLst>
          </p:cNvPr>
          <p:cNvSpPr txBox="1"/>
          <p:nvPr/>
        </p:nvSpPr>
        <p:spPr>
          <a:xfrm>
            <a:off x="1219201" y="136884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BB368-9519-48C9-9A2C-22E9CE5E4317}"/>
              </a:ext>
            </a:extLst>
          </p:cNvPr>
          <p:cNvSpPr/>
          <p:nvPr/>
        </p:nvSpPr>
        <p:spPr>
          <a:xfrm>
            <a:off x="1583801" y="2306706"/>
            <a:ext cx="9024398" cy="31519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Đối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với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mỗi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chủ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thẻ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xây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dựng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một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mô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Markov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ẩn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dựa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vào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lịch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sử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của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chủ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thẻ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để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phát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hiện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lận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</a:p>
          <a:p>
            <a:pPr marL="285750" indent="-285750">
              <a:lnSpc>
                <a:spcPct val="114999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Xác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định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các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kí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hiệu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quan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sát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trong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mô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: chia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tiền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của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chủ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thẻ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thành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3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nhóm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tiền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thấp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(l),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tiền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trung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bình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(m),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tiền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cao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(h) –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xác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định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bằng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thuật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toán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phân</a:t>
            </a:r>
            <a:r>
              <a:rPr lang="en-US" sz="2000">
                <a:latin typeface="Times New Roman"/>
                <a:ea typeface="Times New Roman" panose="02020603050405020304" pitchFamily="18" charset="0"/>
                <a:cs typeface="Times New Roman"/>
              </a:rPr>
              <a:t> c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ụm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en-GB">
              <a:latin typeface="Times New Roman"/>
              <a:cs typeface="Times New Roman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Xác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định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tập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các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trạng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thái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ẩn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của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mô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mô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hóa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loại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mặt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hàng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nh</a:t>
            </a:r>
            <a:r>
              <a:rPr lang="vi-VN" sz="2000">
                <a:latin typeface="Times New Roman"/>
                <a:ea typeface="Times New Roman" panose="02020603050405020304" pitchFamily="18" charset="0"/>
                <a:cs typeface="Times New Roman"/>
              </a:rPr>
              <a:t>ư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là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một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trạng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thái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ẩn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trong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mô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(VD: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Tập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các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trạng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thái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đồ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điện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tử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đồ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ch</a:t>
            </a:r>
            <a:r>
              <a:rPr lang="vi-VN" sz="2000">
                <a:latin typeface="Times New Roman"/>
                <a:ea typeface="Times New Roman" panose="02020603050405020304" pitchFamily="18" charset="0"/>
                <a:cs typeface="Times New Roman"/>
              </a:rPr>
              <a:t>ơ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i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trẻ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em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thực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GB" sz="2000" err="1">
                <a:latin typeface="Times New Roman"/>
                <a:ea typeface="Times New Roman" panose="02020603050405020304" pitchFamily="18" charset="0"/>
                <a:cs typeface="Times New Roman"/>
              </a:rPr>
              <a:t>phẩm</a:t>
            </a:r>
            <a:r>
              <a:rPr lang="en-GB" sz="2000">
                <a:latin typeface="Times New Roman"/>
                <a:ea typeface="Times New Roman" panose="02020603050405020304" pitchFamily="18" charset="0"/>
                <a:cs typeface="Times New Roman"/>
              </a:rPr>
              <a:t>...)</a:t>
            </a:r>
            <a:endParaRPr lang="en-GB" sz="2000"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483BD-4181-47EE-BB9C-F6C659DC770F}"/>
              </a:ext>
            </a:extLst>
          </p:cNvPr>
          <p:cNvSpPr txBox="1"/>
          <p:nvPr/>
        </p:nvSpPr>
        <p:spPr>
          <a:xfrm>
            <a:off x="1219201" y="1368841"/>
            <a:ext cx="44924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B</a:t>
            </a:r>
            <a:r>
              <a:rPr lang="vi-VN" sz="2400">
                <a:latin typeface="Times New Roman"/>
                <a:cs typeface="Times New Roman"/>
              </a:rPr>
              <a:t>ư</a:t>
            </a:r>
            <a:r>
              <a:rPr lang="en-GB" sz="2400" err="1">
                <a:latin typeface="Times New Roman"/>
                <a:cs typeface="Times New Roman"/>
              </a:rPr>
              <a:t>ớc</a:t>
            </a:r>
            <a:r>
              <a:rPr lang="en-GB" sz="2400">
                <a:latin typeface="Times New Roman"/>
                <a:cs typeface="Times New Roman"/>
              </a:rPr>
              <a:t> 2: </a:t>
            </a:r>
            <a:r>
              <a:rPr lang="en-GB" sz="2400" err="1">
                <a:latin typeface="Times New Roman"/>
                <a:cs typeface="Times New Roman"/>
              </a:rPr>
              <a:t>Tiền</a:t>
            </a:r>
            <a:r>
              <a:rPr lang="en-GB" sz="2400">
                <a:latin typeface="Times New Roman"/>
                <a:cs typeface="Times New Roman"/>
              </a:rPr>
              <a:t> </a:t>
            </a:r>
            <a:r>
              <a:rPr lang="en-GB" sz="2400" err="1">
                <a:latin typeface="Times New Roman"/>
                <a:cs typeface="Times New Roman"/>
              </a:rPr>
              <a:t>xử</a:t>
            </a:r>
            <a:r>
              <a:rPr lang="en-GB" sz="2400">
                <a:latin typeface="Times New Roman"/>
                <a:cs typeface="Times New Roman"/>
              </a:rPr>
              <a:t> </a:t>
            </a:r>
            <a:r>
              <a:rPr lang="en-GB" sz="2400" err="1">
                <a:latin typeface="Times New Roman"/>
                <a:cs typeface="Times New Roman"/>
              </a:rPr>
              <a:t>lý</a:t>
            </a:r>
            <a:r>
              <a:rPr lang="en-GB" sz="2400">
                <a:latin typeface="Times New Roman"/>
                <a:cs typeface="Times New Roman"/>
              </a:rPr>
              <a:t> </a:t>
            </a:r>
            <a:r>
              <a:rPr lang="en-GB" sz="2400" err="1">
                <a:latin typeface="Times New Roman"/>
                <a:cs typeface="Times New Roman"/>
              </a:rPr>
              <a:t>dữ</a:t>
            </a:r>
            <a:r>
              <a:rPr lang="en-GB" sz="2400">
                <a:latin typeface="Times New Roman"/>
                <a:cs typeface="Times New Roman"/>
              </a:rPr>
              <a:t> </a:t>
            </a:r>
            <a:r>
              <a:rPr lang="en-GB" sz="2400" err="1">
                <a:latin typeface="Times New Roman"/>
                <a:cs typeface="Times New Roman"/>
              </a:rPr>
              <a:t>liệu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F826F-02B3-4366-B586-8EE3E9B45B73}"/>
              </a:ext>
            </a:extLst>
          </p:cNvPr>
          <p:cNvSpPr/>
          <p:nvPr/>
        </p:nvSpPr>
        <p:spPr>
          <a:xfrm>
            <a:off x="2050379" y="2650366"/>
            <a:ext cx="9024398" cy="1550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cụm.</a:t>
            </a:r>
          </a:p>
        </p:txBody>
      </p:sp>
    </p:spTree>
    <p:extLst>
      <p:ext uri="{BB962C8B-B14F-4D97-AF65-F5344CB8AC3E}">
        <p14:creationId xmlns:p14="http://schemas.microsoft.com/office/powerpoint/2010/main" val="141526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AC973-758C-44B4-965C-54075744C5AC}"/>
              </a:ext>
            </a:extLst>
          </p:cNvPr>
          <p:cNvSpPr txBox="1"/>
          <p:nvPr/>
        </p:nvSpPr>
        <p:spPr>
          <a:xfrm>
            <a:off x="1219201" y="136884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5D945-E9F1-4EBD-9511-BD014DB7023A}"/>
                  </a:ext>
                </a:extLst>
              </p:cNvPr>
              <p:cNvSpPr/>
              <p:nvPr/>
            </p:nvSpPr>
            <p:spPr>
              <a:xfrm>
                <a:off x="2050379" y="2798484"/>
                <a:ext cx="9024398" cy="12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đào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B,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endParaRPr lang="en-GB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B,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endParaRPr lang="en-GB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5D945-E9F1-4EBD-9511-BD014DB70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79" y="2798484"/>
                <a:ext cx="9024398" cy="1253998"/>
              </a:xfrm>
              <a:prstGeom prst="rect">
                <a:avLst/>
              </a:prstGeom>
              <a:blipFill>
                <a:blip r:embed="rId2"/>
                <a:stretch>
                  <a:fillRect l="-608" t="-971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37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AC973-758C-44B4-965C-54075744C5AC}"/>
              </a:ext>
            </a:extLst>
          </p:cNvPr>
          <p:cNvSpPr txBox="1"/>
          <p:nvPr/>
        </p:nvSpPr>
        <p:spPr>
          <a:xfrm>
            <a:off x="1219201" y="136884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0533C0-F10A-4504-B9F7-132B3ECCDB47}"/>
                  </a:ext>
                </a:extLst>
              </p:cNvPr>
              <p:cNvSpPr/>
              <p:nvPr/>
            </p:nvSpPr>
            <p:spPr>
              <a:xfrm>
                <a:off x="1968941" y="2212683"/>
                <a:ext cx="9187274" cy="2425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 quan sát c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có xác suất quan sát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quan sát xuất hiện trong giao dịch mới tại thời điểm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Ta có dãy quan sát mới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với xác suất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 giá trị ng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ỡng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nếu: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thì ta xác định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giao dịch gian lận.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Cập nhật lại dãy c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sở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giao dịch chính thống.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0533C0-F10A-4504-B9F7-132B3ECCD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41" y="2212683"/>
                <a:ext cx="9187274" cy="2425600"/>
              </a:xfrm>
              <a:prstGeom prst="rect">
                <a:avLst/>
              </a:prstGeom>
              <a:blipFill>
                <a:blip r:embed="rId2"/>
                <a:stretch>
                  <a:fillRect l="-597" t="-754" b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1" y="77915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3.1.   Mô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145523" y="1624669"/>
            <a:ext cx="10118823" cy="360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500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ng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TransactionBase.csv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t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GB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5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1" y="77915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3.1.   Mô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036588" y="2656834"/>
            <a:ext cx="10118823" cy="2451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dữ liệu trên thành file csv: Mỗi file chứa thông tin giao dịch của một chủ thẻ trong năm 2016, mỗi chủ thẻ lấy tối thiểu là 6 giao dịch.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 dịch đầu tiên tới giao dịch áp chót dùng trong việc huấn luyện mô hình, giao dịch cuối cùng dùng trong việc kiểm tra.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 số dữ liệu kiểm tra là 470 giao dịch trong đó gồm: 67 giao dịch gian lận và 403 giao dịch chính thống.</a:t>
            </a:r>
          </a:p>
        </p:txBody>
      </p:sp>
    </p:spTree>
    <p:extLst>
      <p:ext uri="{BB962C8B-B14F-4D97-AF65-F5344CB8AC3E}">
        <p14:creationId xmlns:p14="http://schemas.microsoft.com/office/powerpoint/2010/main" val="315484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1" y="77915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3.2.   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ựa chọn tham số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/>
              <p:nvPr/>
            </p:nvSpPr>
            <p:spPr>
              <a:xfrm>
                <a:off x="1036588" y="2518255"/>
                <a:ext cx="10118823" cy="1864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 chủ thẻ là một mô hình Markov ẩn gồm 4 lớp ẩn và 3 kí hiệu quan sát.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 trận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được khởi tạo với phân phối đều.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>
                    <a:latin typeface="Times New Roman"/>
                    <a:cs typeface="Times New Roman"/>
                  </a:rPr>
                  <a:t>Độ dài dãy quan sát cơ sở: Toàn bộ lịch sử giao dịch của chủ thẻ.</a:t>
                </a:r>
                <a:endParaRPr lang="en-US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endParaRPr lang="en-US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88" y="2518255"/>
                <a:ext cx="10118823" cy="1864421"/>
              </a:xfrm>
              <a:prstGeom prst="rect">
                <a:avLst/>
              </a:prstGeom>
              <a:blipFill>
                <a:blip r:embed="rId2"/>
                <a:stretch>
                  <a:fillRect l="-54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1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0" y="779151"/>
            <a:ext cx="63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3.3.   Tiêu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/>
              <p:nvPr/>
            </p:nvSpPr>
            <p:spPr>
              <a:xfrm>
                <a:off x="1265495" y="1456057"/>
                <a:ext cx="9024398" cy="4832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Confusion matrix: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(Tr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ue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Positive):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Positive):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 (True Negative):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Negative):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95" y="1456057"/>
                <a:ext cx="9024398" cy="4832477"/>
              </a:xfrm>
              <a:prstGeom prst="rect">
                <a:avLst/>
              </a:prstGeom>
              <a:blipFill>
                <a:blip r:embed="rId2"/>
                <a:stretch>
                  <a:fillRect l="-743" t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451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865037" y="1743466"/>
            <a:ext cx="9051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2.1. 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	2.2.    Ba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2.3. 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3.1.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3.2.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3.3.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64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0" y="779151"/>
            <a:ext cx="63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3.4.   Kết quả bài toán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/>
              <p:nvPr/>
            </p:nvSpPr>
            <p:spPr>
              <a:xfrm>
                <a:off x="1265495" y="1456057"/>
                <a:ext cx="9024398" cy="3221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 ng</a:t>
                </a:r>
                <a:r>
                  <a:rPr lang="vi-VN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ỡng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=0.4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thu được kết quả như sau:</a:t>
                </a:r>
                <a:endParaRPr lang="en-US" sz="200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0.9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0.622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0.7612</a:t>
                </a:r>
                <a:endParaRPr lang="en-US" sz="200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Confusion matrix: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372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95" y="1456057"/>
                <a:ext cx="9024398" cy="3221716"/>
              </a:xfrm>
              <a:prstGeom prst="rect">
                <a:avLst/>
              </a:prstGeom>
              <a:blipFill>
                <a:blip r:embed="rId2"/>
                <a:stretch>
                  <a:fillRect l="-743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0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0" y="779151"/>
            <a:ext cx="63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3.3.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scontent.fhan5-7.fna.fbcdn.net/v/t1.15752-9/62307321_375603243059588_8614189766969131008_n.png?_nc_cat=100&amp;_nc_oc=AQndcgok8mUC6TfE8m4wdlYdiHJ0W1HYTBFQYj9YmV0hlytZ1BG54nbwmF_E1c70b04kgbhbHumSxuIqnz3finu2&amp;_nc_ht=scontent.fhan5-7.fna&amp;oh=ef6ed95eccd594761d87b0fb07c2e248&amp;oe=5D8328DF">
            <a:extLst>
              <a:ext uri="{FF2B5EF4-FFF2-40B4-BE49-F238E27FC236}">
                <a16:creationId xmlns:a16="http://schemas.microsoft.com/office/drawing/2014/main" id="{E8029BE4-0F9E-4D29-88F3-7E11F6B3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" y="159668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21D4E-F8B4-45BF-8D5A-633B64CB6DF1}"/>
              </a:ext>
            </a:extLst>
          </p:cNvPr>
          <p:cNvSpPr txBox="1"/>
          <p:nvPr/>
        </p:nvSpPr>
        <p:spPr>
          <a:xfrm>
            <a:off x="7338078" y="1457535"/>
            <a:ext cx="3927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0.4: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0.622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Recall = 0.7612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A37AF-0877-4CC0-A2E9-C86C103BDA6F}"/>
              </a:ext>
            </a:extLst>
          </p:cNvPr>
          <p:cNvSpPr txBox="1"/>
          <p:nvPr/>
        </p:nvSpPr>
        <p:spPr>
          <a:xfrm flipH="1">
            <a:off x="6385550" y="4702854"/>
            <a:ext cx="546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15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  NHẬN XÉT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583801" y="1230343"/>
            <a:ext cx="9024398" cy="472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2000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6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995B3-9CEB-4559-AF55-E1DC20F167CF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TÀI LIỆU THAM KHẢO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5B6B6-BBA5-4860-9C15-3437779FE22B}"/>
              </a:ext>
            </a:extLst>
          </p:cNvPr>
          <p:cNvSpPr/>
          <p:nvPr/>
        </p:nvSpPr>
        <p:spPr>
          <a:xfrm>
            <a:off x="1037461" y="985928"/>
            <a:ext cx="9024398" cy="57885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[1] L. R. </a:t>
            </a:r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Rabiner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tutorial on hidden Markov models and selected applications in speech recognition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Proceedings of the IEEE, Vol.77, No.2, February 1989.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[2] Mark Stamp,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Revealing Introduction to Hidden Markov Models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October 17, 2018.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[3] Sheldon </a:t>
            </a:r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M.Ross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Probability Models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7nd ed., Academic Press, New York, 2000.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[4] Guy Leonard </a:t>
            </a:r>
            <a:r>
              <a:rPr lang="en-US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Kouemou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History and Theoretical Basics of Hidden Markov Models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[5] Abhinav Srivastava, Amlan Kundu, Shamik Sural, Arun K. Majumdar,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Credit card fraud detection using hidden Markov model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IEEE Transactions On Dependable And Secure Computing, VOL.5, NO.1, JANUARY-MARCH 2008.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[6] Andrew Ng,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The k-means clustering algorithm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CS229 Lecture notes, Standford University.</a:t>
            </a:r>
          </a:p>
          <a:p>
            <a:pPr>
              <a:lnSpc>
                <a:spcPct val="114999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[7] Al Pascual, Kyle Marchini, Sarah Miller</a:t>
            </a:r>
            <a:r>
              <a:rPr lang="en-US" sz="20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</a:t>
            </a:r>
            <a:r>
              <a:rPr lang="en-US" sz="2000" i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Javelin 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strategy </a:t>
            </a:r>
            <a:r>
              <a:rPr lang="en-US" sz="2000" i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&amp; Research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2018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4122296" y="2497688"/>
            <a:ext cx="5120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>
                <a:latin typeface="Bembo" panose="020B0604020202020204" pitchFamily="18" charset="0"/>
              </a:rPr>
              <a:t>THE END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451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BÀI TOÁN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363860" y="2008510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Gian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(Hidden Markov Model):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7834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219201" y="2400001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1960 –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1006011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861009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BF193-FE8C-4784-B29A-EEBD79F3F578}"/>
              </a:ext>
            </a:extLst>
          </p:cNvPr>
          <p:cNvSpPr txBox="1"/>
          <p:nvPr/>
        </p:nvSpPr>
        <p:spPr>
          <a:xfrm>
            <a:off x="1219201" y="1467676"/>
            <a:ext cx="85175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77D437-D1DA-4203-9E31-49B57ABCD0DA}"/>
                  </a:ext>
                </a:extLst>
              </p:cNvPr>
              <p:cNvSpPr/>
              <p:nvPr/>
            </p:nvSpPr>
            <p:spPr>
              <a:xfrm>
                <a:off x="1219201" y="2029257"/>
                <a:ext cx="10880036" cy="482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ẩn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= {S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S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i="1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2, … N)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trực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tiếp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Ta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kí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tại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điểm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= [</a:t>
                </a:r>
                <a:r>
                  <a:rPr lang="en-US" i="1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i="1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P(q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t+1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i="1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i="1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|q</a:t>
                </a:r>
                <a:r>
                  <a:rPr lang="en-US" i="1" baseline="-2500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i="1" baseline="-25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 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t = 1, 2,…</a:t>
                </a:r>
                <a:endParaRPr lang="en-GB" sz="14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ớ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ọ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n-GB" sz="14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GB" sz="14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14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 symbols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4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77D437-D1DA-4203-9E31-49B57ABCD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2029257"/>
                <a:ext cx="10880036" cy="4828822"/>
              </a:xfrm>
              <a:prstGeom prst="rect">
                <a:avLst/>
              </a:prstGeom>
              <a:blipFill>
                <a:blip r:embed="rId2"/>
                <a:stretch>
                  <a:fillRect l="-448" t="-379" r="-224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3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ED8DA-C766-48F3-9E12-2AB38EF194DB}"/>
              </a:ext>
            </a:extLst>
          </p:cNvPr>
          <p:cNvSpPr txBox="1"/>
          <p:nvPr/>
        </p:nvSpPr>
        <p:spPr>
          <a:xfrm>
            <a:off x="1219201" y="1467676"/>
            <a:ext cx="905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EE04-A35E-45A1-8A51-8E27CFDD96DF}"/>
                  </a:ext>
                </a:extLst>
              </p:cNvPr>
              <p:cNvSpPr/>
              <p:nvPr/>
            </p:nvSpPr>
            <p:spPr>
              <a:xfrm>
                <a:off x="1219201" y="2082903"/>
                <a:ext cx="8839202" cy="26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=1,2,…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xích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GB" sz="20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,…,O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P 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EE04-A35E-45A1-8A51-8E27CFDD9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2082903"/>
                <a:ext cx="8839202" cy="2685159"/>
              </a:xfrm>
              <a:prstGeom prst="rect">
                <a:avLst/>
              </a:prstGeom>
              <a:blipFill>
                <a:blip r:embed="rId2"/>
                <a:stretch>
                  <a:fillRect l="-552" t="-227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81C9DD-6F4A-48A2-A42C-125BD789A53B}"/>
                  </a:ext>
                </a:extLst>
              </p:cNvPr>
              <p:cNvSpPr/>
              <p:nvPr/>
            </p:nvSpPr>
            <p:spPr>
              <a:xfrm>
                <a:off x="1219201" y="5125198"/>
                <a:ext cx="6610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 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Kí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chỉ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tập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tất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tham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HMM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81C9DD-6F4A-48A2-A42C-125BD789A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5125198"/>
                <a:ext cx="6610528" cy="400110"/>
              </a:xfrm>
              <a:prstGeom prst="rect">
                <a:avLst/>
              </a:prstGeom>
              <a:blipFill>
                <a:blip r:embed="rId3"/>
                <a:stretch>
                  <a:fillRect l="-923" t="-9231" r="-73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ED8DA-C766-48F3-9E12-2AB38EF194DB}"/>
              </a:ext>
            </a:extLst>
          </p:cNvPr>
          <p:cNvSpPr txBox="1"/>
          <p:nvPr/>
        </p:nvSpPr>
        <p:spPr>
          <a:xfrm>
            <a:off x="1219201" y="1467676"/>
            <a:ext cx="905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Xác suất ban đầu [Nắng, 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a] = [0.4, 0.6]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3EE04-A35E-45A1-8A51-8E27CFDD96DF}"/>
              </a:ext>
            </a:extLst>
          </p:cNvPr>
          <p:cNvSpPr/>
          <p:nvPr/>
        </p:nvSpPr>
        <p:spPr>
          <a:xfrm>
            <a:off x="1219201" y="2082903"/>
            <a:ext cx="8839202" cy="41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endParaRPr lang="en-US" sz="2000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B1A9A-2A4D-4491-9EEE-6E8349E4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48" y="2237117"/>
            <a:ext cx="10381104" cy="41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2.2.    Ba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/>
              <p:nvPr/>
            </p:nvSpPr>
            <p:spPr>
              <a:xfrm>
                <a:off x="1219201" y="1666198"/>
                <a:ext cx="9024398" cy="41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Forward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Backward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= (q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phù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Viterbi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</a:t>
                </a:r>
                <a:r>
                  <a:rPr lang="en-US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666198"/>
                <a:ext cx="9024398" cy="4116320"/>
              </a:xfrm>
              <a:prstGeom prst="rect">
                <a:avLst/>
              </a:prstGeom>
              <a:blipFill>
                <a:blip r:embed="rId2"/>
                <a:stretch>
                  <a:fillRect l="-608" t="-296" r="-1351" b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6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2.2.    Ba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A5BE-0E7F-4901-8DB9-509A971FC5DC}"/>
              </a:ext>
            </a:extLst>
          </p:cNvPr>
          <p:cNvSpPr/>
          <p:nvPr/>
        </p:nvSpPr>
        <p:spPr>
          <a:xfrm>
            <a:off x="1593179" y="1368841"/>
            <a:ext cx="9024398" cy="41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 b="1" u="sng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 </a:t>
            </a:r>
            <a:r>
              <a:rPr lang="en-US" sz="2000" b="1" u="sng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u="sng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CDA470-6AE7-4D3E-AC35-A83A30C1A9F7}"/>
                  </a:ext>
                </a:extLst>
              </p:cNvPr>
              <p:cNvSpPr txBox="1"/>
              <p:nvPr/>
            </p:nvSpPr>
            <p:spPr>
              <a:xfrm>
                <a:off x="4160983" y="1797490"/>
                <a:ext cx="3870034" cy="42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  <m:r>
                            <a:rPr lang="en-US" sz="200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</m:e>
                      </m:d>
                      <m:r>
                        <a:rPr lang="en-US" sz="2000"/>
                        <m:t>=</m:t>
                      </m:r>
                      <m:r>
                        <m:rPr>
                          <m:sty m:val="p"/>
                        </m:rPr>
                        <a:rPr lang="en-US" sz="2000"/>
                        <m:t>P</m:t>
                      </m:r>
                      <m:r>
                        <a:rPr lang="en-US" sz="2000"/>
                        <m:t>(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t</m:t>
                          </m:r>
                        </m:sub>
                      </m:sSub>
                      <m:r>
                        <a:rPr lang="en-US" sz="2000"/>
                        <m:t>=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</m:sub>
                      </m:sSub>
                      <m:r>
                        <a:rPr lang="en-US" sz="2000"/>
                        <m:t>,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t</m:t>
                          </m:r>
                          <m:r>
                            <a:rPr lang="en-US" sz="2000"/>
                            <m:t>+1</m:t>
                          </m:r>
                        </m:sub>
                      </m:sSub>
                      <m:r>
                        <a:rPr lang="en-US" sz="2000"/>
                        <m:t>=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</m:sub>
                      </m:sSub>
                      <m:r>
                        <a:rPr lang="en-US" sz="2000"/>
                        <m:t>|</m:t>
                      </m:r>
                      <m:r>
                        <m:rPr>
                          <m:sty m:val="p"/>
                        </m:rPr>
                        <a:rPr lang="en-US" sz="2000"/>
                        <m:t>O</m:t>
                      </m:r>
                      <m:r>
                        <a:rPr lang="en-US" sz="2000"/>
                        <m:t>, </m:t>
                      </m:r>
                      <m:r>
                        <m:rPr>
                          <m:sty m:val="p"/>
                        </m:rPr>
                        <a:rPr lang="en-US" sz="2000"/>
                        <m:t>λ</m:t>
                      </m:r>
                      <m:r>
                        <a:rPr lang="en-US" sz="2000"/>
                        <m:t>)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CDA470-6AE7-4D3E-AC35-A83A30C1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3" y="1797490"/>
                <a:ext cx="3870034" cy="42883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AD5EF-288E-43BE-8EF4-30F20FB859BF}"/>
                  </a:ext>
                </a:extLst>
              </p:cNvPr>
              <p:cNvSpPr txBox="1"/>
              <p:nvPr/>
            </p:nvSpPr>
            <p:spPr>
              <a:xfrm>
                <a:off x="5027887" y="4427578"/>
                <a:ext cx="2136226" cy="100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</m:e>
                      </m:d>
                      <m:r>
                        <a:rPr lang="en-US" sz="2000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  <m:r>
                            <a:rPr lang="en-US" sz="2000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/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</m:sub>
                          </m:sSub>
                          <m:r>
                            <a:rPr lang="en-US" sz="20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  <m:r>
                            <a:rPr lang="en-US" sz="200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  <m:r>
                            <a:rPr lang="en-US" sz="200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AD5EF-288E-43BE-8EF4-30F20FB8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87" y="4427578"/>
                <a:ext cx="2136226" cy="1002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E93E2-9192-4C2B-92A2-09C218529539}"/>
                  </a:ext>
                </a:extLst>
              </p:cNvPr>
              <p:cNvSpPr txBox="1"/>
              <p:nvPr/>
            </p:nvSpPr>
            <p:spPr>
              <a:xfrm>
                <a:off x="3245529" y="2580433"/>
                <a:ext cx="5700942" cy="149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/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/>
                            <m:t>i</m:t>
                          </m:r>
                          <m:r>
                            <a:rPr lang="en-US" sz="200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</m:e>
                      </m:d>
                      <m:r>
                        <a:rPr lang="en-US" sz="2000" i="1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  <m:r>
                                    <a:rPr lang="en-US" sz="2000"/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+1</m:t>
                              </m:r>
                            </m:sub>
                          </m:sSub>
                          <m:r>
                            <a:rPr lang="en-US" sz="20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  <m:r>
                            <a:rPr lang="en-US" sz="2000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/>
                            <m:t>P</m:t>
                          </m:r>
                          <m:r>
                            <a:rPr lang="en-US" sz="20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O</m:t>
                          </m:r>
                          <m:r>
                            <a:rPr lang="en-US" sz="20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λ</m:t>
                          </m:r>
                          <m:r>
                            <a:rPr lang="en-US" sz="2000"/>
                            <m:t>)</m:t>
                          </m:r>
                        </m:den>
                      </m:f>
                    </m:oMath>
                  </m:oMathPara>
                </a14:m>
                <a:endParaRPr lang="en-US" sz="20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/>
                        <m:t>                             </m:t>
                      </m:r>
                      <m:r>
                        <a:rPr lang="en-US" sz="2000" i="1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t</m:t>
                                  </m:r>
                                  <m:r>
                                    <a:rPr lang="en-US" sz="2000"/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/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t</m:t>
                              </m:r>
                              <m:r>
                                <a:rPr lang="en-US" sz="2000"/>
                                <m:t>+1</m:t>
                              </m:r>
                            </m:sub>
                          </m:sSub>
                          <m:r>
                            <a:rPr lang="en-US" sz="20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/>
                            <m:t>j</m:t>
                          </m:r>
                          <m:r>
                            <a:rPr lang="en-US" sz="2000"/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/>
                                <m:t>i</m:t>
                              </m:r>
                              <m:r>
                                <a:rPr lang="en-US" sz="2000"/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/>
                                <m:t>N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/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j</m:t>
                                  </m:r>
                                  <m:r>
                                    <a:rPr lang="en-US" sz="2000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α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i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ij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/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/>
                                            <m:t>t</m:t>
                                          </m:r>
                                          <m:r>
                                            <a:rPr lang="en-US" sz="2000"/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β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/>
                                        <m:t>t</m:t>
                                      </m:r>
                                      <m:r>
                                        <a:rPr lang="en-US" sz="2000"/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/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j</m:t>
                                  </m:r>
                                  <m:r>
                                    <a:rPr lang="en-US" sz="2000"/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E93E2-9192-4C2B-92A2-09C218529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529" y="2580433"/>
                <a:ext cx="5700942" cy="1493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30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2539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Bembo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Tuan An 20140025</dc:creator>
  <cp:lastModifiedBy> </cp:lastModifiedBy>
  <cp:revision>118</cp:revision>
  <dcterms:created xsi:type="dcterms:W3CDTF">2019-06-10T03:11:10Z</dcterms:created>
  <dcterms:modified xsi:type="dcterms:W3CDTF">2019-06-12T03:56:46Z</dcterms:modified>
</cp:coreProperties>
</file>