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2" r:id="rId14"/>
    <p:sldId id="280" r:id="rId15"/>
    <p:sldId id="281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Tuan An 20140025" initials="TTA2" lastIdx="1" clrIdx="0">
    <p:extLst>
      <p:ext uri="{19B8F6BF-5375-455C-9EA6-DF929625EA0E}">
        <p15:presenceInfo xmlns:p15="http://schemas.microsoft.com/office/powerpoint/2012/main" userId="Tran Tuan An 2014002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7F339-9652-4D60-9B0F-DF3D1C658D44}" v="16" dt="2019-06-11T15:16:43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Minh Linh 20162493" userId="5a5cc71f-c444-4446-88f1-36933bad2bc6" providerId="ADAL" clId="{66F7F339-9652-4D60-9B0F-DF3D1C658D44}"/>
    <pc:docChg chg="undo modSld">
      <pc:chgData name="Vu Minh Linh 20162493" userId="5a5cc71f-c444-4446-88f1-36933bad2bc6" providerId="ADAL" clId="{66F7F339-9652-4D60-9B0F-DF3D1C658D44}" dt="2019-06-11T15:16:43.139" v="15"/>
      <pc:docMkLst>
        <pc:docMk/>
      </pc:docMkLst>
      <pc:sldChg chg="modSp">
        <pc:chgData name="Vu Minh Linh 20162493" userId="5a5cc71f-c444-4446-88f1-36933bad2bc6" providerId="ADAL" clId="{66F7F339-9652-4D60-9B0F-DF3D1C658D44}" dt="2019-06-11T15:16:43.139" v="15"/>
        <pc:sldMkLst>
          <pc:docMk/>
          <pc:sldMk cId="59231375" sldId="280"/>
        </pc:sldMkLst>
        <pc:spChg chg="mod">
          <ac:chgData name="Vu Minh Linh 20162493" userId="5a5cc71f-c444-4446-88f1-36933bad2bc6" providerId="ADAL" clId="{66F7F339-9652-4D60-9B0F-DF3D1C658D44}" dt="2019-06-11T15:16:43.139" v="15"/>
          <ac:spMkLst>
            <pc:docMk/>
            <pc:sldMk cId="59231375" sldId="280"/>
            <ac:spMk id="6" creationId="{A5DD1298-F451-431B-B956-DBDDA7FBB698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53:51.49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53:51.49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53:51.49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53:51.49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53:51.49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61BAE-3D08-4BFC-8176-3AA15FFAFA0B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0B89F-5A3F-4B57-801C-7ED96B026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472-4632-4C51-9821-038132D8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A33FB-8EC2-4613-8EE5-F76BD60EE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7EB0-BB63-4230-8806-4B569709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413F-D5DD-459B-A1C1-0FBAC736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D03C-7962-4225-A459-AB4EE5B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20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488D-3B4D-42D1-8AA3-D0982B83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570A6-CAC8-465F-99C8-6C114E26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9192-AFE4-40AA-8763-F79ABEF7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EC49-4163-45DF-84AA-9A4843D3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A2D1-268A-44B9-B4C8-C8FF446E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5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B4B7C-6140-419B-8A65-27F5B7CF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4884-3240-4BDB-A9AE-2964BCCE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980D-1015-45BC-913D-13733DB0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E056-3E50-4757-B782-62573630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824A-5631-4582-B8F2-641ED02A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DE1C-3F2C-4C35-B4E6-4CDA4BC8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ED2E-19A8-4B3F-A1CF-4CEEDD22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EE5F-1335-48B3-AB2A-8FFE84AE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1558-97DD-4295-A713-CB742752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A32E8-9725-42D1-A9B0-4DF7827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7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A4C-C9F2-45DF-9B70-B2CC0D7D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53EB-35CF-4F9D-85CA-D4C27C20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6B0C-E169-4F98-81E8-6345F5B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DCB2-1A9B-4E8E-8FB3-38D6D533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5B9F-F05D-4969-B2B2-95A1E672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42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9E39-9329-4292-93FB-4914A8A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C02C-A85B-4425-BE47-F3A80BDC0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C9DD-C7FD-49D6-AE04-977EFBEFE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C3FFE-D556-4C76-9072-ABBE61C7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57CAC-C216-436D-AD6B-0310DEEA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605B9-26C0-4FC4-9A69-AC80494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8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F00B-EE64-453A-85F5-EFA93F3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7D7EB-BC10-4C15-8029-A61D3182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1F189-EA5D-494B-BEAF-C751ED1D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D7063-1502-479F-A332-8909C5F9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747BE-1F07-41A7-BD19-A006AF057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282B-E766-4CA8-A94C-8D4ECB1E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15184-12F7-4AE0-8E5A-D85865C4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70BC2-DD82-4B2F-A691-A027B046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0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CB61-E286-4EE9-BBEC-4DF5634E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9B07C-49C8-4350-A97B-59EB4821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79D9F-FF37-412E-BE78-761C41E0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49F71-1A0A-4800-82A1-1CC7448C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7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72F9E-58B5-4933-B40D-F0899B4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7E42-ECFA-49BD-8A01-13EEFFF2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83A3D-2E63-4974-964A-724A045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3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EEA4-F169-4830-B749-5DD050EA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3A81-044E-4D79-A951-59F2C8A9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BF4D-9BE7-454A-BFFA-1A905FDCC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C0DB3-8047-4BE7-BB2C-A97C4B56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A86F1-B108-440D-8BA2-E802688A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8912-543E-49A8-8CC9-83C47146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6C17-B825-440C-BBCF-E3C806FF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6D8C-AE51-4615-8BE3-FA5EB5D49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F7870-FDC8-4D5C-A717-5E9CCABA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E840-9902-46F4-9DC9-2E515B6D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15C9C-046D-47CF-B23B-41E77450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CCD05-1303-4B4C-B6D0-DA9FD5DB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4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BCAF6-A420-4C31-B62A-AC6BB5D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27D42-A3CD-4A35-81FB-C3012BE1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3EAA-7159-44AA-A57A-F164F502B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FD1A-F151-4588-AEAF-D53DD887D04F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B705-CDEB-4656-9E12-DCC57F706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734E-22FA-44F5-9B85-49E40BE2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3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EC07A-1046-4D8B-8607-6AA3C6167A97}"/>
              </a:ext>
            </a:extLst>
          </p:cNvPr>
          <p:cNvSpPr txBox="1"/>
          <p:nvPr/>
        </p:nvSpPr>
        <p:spPr>
          <a:xfrm flipH="1">
            <a:off x="1526343" y="1897524"/>
            <a:ext cx="9158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GIAN LẬN THẺ TÍN DỤNG BẰNG MÔ HÌNH MARKOV ẨN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AC830-29EA-402E-A2C2-8A9242A426DE}"/>
              </a:ext>
            </a:extLst>
          </p:cNvPr>
          <p:cNvSpPr txBox="1"/>
          <p:nvPr/>
        </p:nvSpPr>
        <p:spPr>
          <a:xfrm>
            <a:off x="3641273" y="436099"/>
            <a:ext cx="4928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BÁCH KHOA HÀ NỘI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TOÁN ỨNG DỤNG VÀ TIN HỌC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8ACB1-912E-4B18-B36F-9C13ABE24B87}"/>
              </a:ext>
            </a:extLst>
          </p:cNvPr>
          <p:cNvSpPr txBox="1"/>
          <p:nvPr/>
        </p:nvSpPr>
        <p:spPr>
          <a:xfrm>
            <a:off x="3516198" y="3712261"/>
            <a:ext cx="564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DCF87-D747-4BB1-952E-7DB422CF3B99}"/>
              </a:ext>
            </a:extLst>
          </p:cNvPr>
          <p:cNvSpPr txBox="1"/>
          <p:nvPr/>
        </p:nvSpPr>
        <p:spPr>
          <a:xfrm>
            <a:off x="4078595" y="5265389"/>
            <a:ext cx="6428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20164368     KSTN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K61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Ngân           20162886     KSTN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K61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Linh             20162493     KSTN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K61</a:t>
            </a:r>
          </a:p>
          <a:p>
            <a:r>
              <a:rPr lang="en-GB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0D1C3A-3F1E-445C-9964-5A394FFEC182}"/>
              </a:ext>
            </a:extLst>
          </p:cNvPr>
          <p:cNvSpPr txBox="1"/>
          <p:nvPr/>
        </p:nvSpPr>
        <p:spPr>
          <a:xfrm>
            <a:off x="2078960" y="5265389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2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 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483BD-4181-47EE-BB9C-F6C659DC770F}"/>
              </a:ext>
            </a:extLst>
          </p:cNvPr>
          <p:cNvSpPr txBox="1"/>
          <p:nvPr/>
        </p:nvSpPr>
        <p:spPr>
          <a:xfrm>
            <a:off x="1219201" y="1706896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F826F-02B3-4366-B586-8EE3E9B45B73}"/>
              </a:ext>
            </a:extLst>
          </p:cNvPr>
          <p:cNvSpPr/>
          <p:nvPr/>
        </p:nvSpPr>
        <p:spPr>
          <a:xfrm>
            <a:off x="2050379" y="2968283"/>
            <a:ext cx="9024398" cy="1550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K-means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6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 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AC973-758C-44B4-965C-54075744C5AC}"/>
              </a:ext>
            </a:extLst>
          </p:cNvPr>
          <p:cNvSpPr txBox="1"/>
          <p:nvPr/>
        </p:nvSpPr>
        <p:spPr>
          <a:xfrm>
            <a:off x="1219201" y="1476064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05D945-E9F1-4EBD-9511-BD014DB7023A}"/>
                  </a:ext>
                </a:extLst>
              </p:cNvPr>
              <p:cNvSpPr/>
              <p:nvPr/>
            </p:nvSpPr>
            <p:spPr>
              <a:xfrm>
                <a:off x="2202621" y="2798484"/>
                <a:ext cx="9024398" cy="12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Baum – Welch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đào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A, B,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endParaRPr lang="en-GB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Khởi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A, B,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endParaRPr lang="en-GB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05D945-E9F1-4EBD-9511-BD014DB70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21" y="2798484"/>
                <a:ext cx="9024398" cy="1253998"/>
              </a:xfrm>
              <a:prstGeom prst="rect">
                <a:avLst/>
              </a:prstGeom>
              <a:blipFill>
                <a:blip r:embed="rId2"/>
                <a:stretch>
                  <a:fillRect l="-608" t="-971" b="-7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37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 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AC973-758C-44B4-965C-54075744C5AC}"/>
              </a:ext>
            </a:extLst>
          </p:cNvPr>
          <p:cNvSpPr txBox="1"/>
          <p:nvPr/>
        </p:nvSpPr>
        <p:spPr>
          <a:xfrm>
            <a:off x="1219201" y="1476064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23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66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MÔ TẢ KẾT QUẢ CHẠY THỰC TẾ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880481" y="779151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 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12736-DBF6-425C-846B-89BA432B5600}"/>
              </a:ext>
            </a:extLst>
          </p:cNvPr>
          <p:cNvSpPr/>
          <p:nvPr/>
        </p:nvSpPr>
        <p:spPr>
          <a:xfrm>
            <a:off x="1145523" y="1624669"/>
            <a:ext cx="10118823" cy="360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CustomerBase.csv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5674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CardBase.csv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500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5674 ng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CustomerBase.csv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File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TransactionBase.csv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t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CardBase.csv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File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vi-VN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5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66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MÔ TẢ KẾT QUẢ CHẠY THỰC TẾ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880480" y="779151"/>
            <a:ext cx="631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DD1298-F451-431B-B956-DBDDA7FBB698}"/>
                  </a:ext>
                </a:extLst>
              </p:cNvPr>
              <p:cNvSpPr/>
              <p:nvPr/>
            </p:nvSpPr>
            <p:spPr>
              <a:xfrm>
                <a:off x="1265495" y="1456057"/>
                <a:ext cx="9024398" cy="48324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Accuracy: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tỷ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lệ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Confusion </a:t>
                </a: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matrix: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𝐹𝑁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TP (Tr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ue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Positive):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FP (False Positive):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TN (True Negative):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FP (False Negative):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DD1298-F451-431B-B956-DBDDA7FBB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95" y="1456057"/>
                <a:ext cx="9024398" cy="4832477"/>
              </a:xfrm>
              <a:prstGeom prst="rect">
                <a:avLst/>
              </a:prstGeom>
              <a:blipFill>
                <a:blip r:embed="rId2"/>
                <a:stretch>
                  <a:fillRect l="-743" t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3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66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MÔ TẢ KẾT QUẢ CHẠY THỰC TẾ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880480" y="779151"/>
            <a:ext cx="631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scontent.fhan5-7.fna.fbcdn.net/v/t1.15752-9/62307321_375603243059588_8614189766969131008_n.png?_nc_cat=100&amp;_nc_oc=AQndcgok8mUC6TfE8m4wdlYdiHJ0W1HYTBFQYj9YmV0hlytZ1BG54nbwmF_E1c70b04kgbhbHumSxuIqnz3finu2&amp;_nc_ht=scontent.fhan5-7.fna&amp;oh=ef6ed95eccd594761d87b0fb07c2e248&amp;oe=5D8328DF">
            <a:extLst>
              <a:ext uri="{FF2B5EF4-FFF2-40B4-BE49-F238E27FC236}">
                <a16:creationId xmlns:a16="http://schemas.microsoft.com/office/drawing/2014/main" id="{E8029BE4-0F9E-4D29-88F3-7E11F6B3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" y="159668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521D4E-F8B4-45BF-8D5A-633B64CB6DF1}"/>
              </a:ext>
            </a:extLst>
          </p:cNvPr>
          <p:cNvSpPr txBox="1"/>
          <p:nvPr/>
        </p:nvSpPr>
        <p:spPr>
          <a:xfrm>
            <a:off x="7338078" y="1457535"/>
            <a:ext cx="3927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0.4: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0.9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= 0.622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0.7612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A37AF-0877-4CC0-A2E9-C86C103BDA6F}"/>
              </a:ext>
            </a:extLst>
          </p:cNvPr>
          <p:cNvSpPr txBox="1"/>
          <p:nvPr/>
        </p:nvSpPr>
        <p:spPr>
          <a:xfrm flipH="1">
            <a:off x="6385550" y="4702854"/>
            <a:ext cx="5461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15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5120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NHẬN XÉT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12736-DBF6-425C-846B-89BA432B5600}"/>
              </a:ext>
            </a:extLst>
          </p:cNvPr>
          <p:cNvSpPr/>
          <p:nvPr/>
        </p:nvSpPr>
        <p:spPr>
          <a:xfrm>
            <a:off x="1583801" y="1230343"/>
            <a:ext cx="9024398" cy="472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endParaRPr lang="en-US" sz="20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6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4122296" y="2497688"/>
            <a:ext cx="5120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Bembo" panose="020B0604020202020204" pitchFamily="18" charset="0"/>
              </a:rPr>
              <a:t>THE 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93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865037" y="544664"/>
            <a:ext cx="451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64AA-02A5-476F-AAB8-7B70BF78CB07}"/>
              </a:ext>
            </a:extLst>
          </p:cNvPr>
          <p:cNvSpPr txBox="1"/>
          <p:nvPr/>
        </p:nvSpPr>
        <p:spPr>
          <a:xfrm>
            <a:off x="865037" y="1743466"/>
            <a:ext cx="9051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   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2.2.    Ba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2.3.   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3.1.  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  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  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064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865037" y="544664"/>
            <a:ext cx="451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BÀI TOÁN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64AA-02A5-476F-AAB8-7B70BF78CB07}"/>
              </a:ext>
            </a:extLst>
          </p:cNvPr>
          <p:cNvSpPr txBox="1"/>
          <p:nvPr/>
        </p:nvSpPr>
        <p:spPr>
          <a:xfrm>
            <a:off x="1363860" y="2008510"/>
            <a:ext cx="9051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(Hidden Markov Model):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8345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64AA-02A5-476F-AAB8-7B70BF78CB07}"/>
              </a:ext>
            </a:extLst>
          </p:cNvPr>
          <p:cNvSpPr txBox="1"/>
          <p:nvPr/>
        </p:nvSpPr>
        <p:spPr>
          <a:xfrm>
            <a:off x="1219201" y="2400001"/>
            <a:ext cx="9051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1960 –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1006011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 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5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861009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 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BF193-FE8C-4784-B29A-EEBD79F3F578}"/>
              </a:ext>
            </a:extLst>
          </p:cNvPr>
          <p:cNvSpPr txBox="1"/>
          <p:nvPr/>
        </p:nvSpPr>
        <p:spPr>
          <a:xfrm>
            <a:off x="1219201" y="1467676"/>
            <a:ext cx="85175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77D437-D1DA-4203-9E31-49B57ABCD0DA}"/>
                  </a:ext>
                </a:extLst>
              </p:cNvPr>
              <p:cNvSpPr/>
              <p:nvPr/>
            </p:nvSpPr>
            <p:spPr>
              <a:xfrm>
                <a:off x="1219201" y="1899861"/>
                <a:ext cx="10880036" cy="4828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ẩn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= {S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S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S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 2, … N)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lập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trực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tiếp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mô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Ta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kí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= [</a:t>
                </a:r>
                <a:r>
                  <a:rPr lang="en-US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P(q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t+1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|q</a:t>
                </a:r>
                <a:r>
                  <a:rPr lang="en-US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 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; t = 1, 2,…</a:t>
                </a:r>
                <a:endParaRPr lang="en-GB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ọ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ớ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ọ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n-GB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ban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GB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observation symbols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bố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ớ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77D437-D1DA-4203-9E31-49B57ABCD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1899861"/>
                <a:ext cx="10880036" cy="4828822"/>
              </a:xfrm>
              <a:prstGeom prst="rect">
                <a:avLst/>
              </a:prstGeom>
              <a:blipFill>
                <a:blip r:embed="rId2"/>
                <a:stretch>
                  <a:fillRect l="-448" t="-379" r="-224" b="-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83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 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ED8DA-C766-48F3-9E12-2AB38EF194DB}"/>
              </a:ext>
            </a:extLst>
          </p:cNvPr>
          <p:cNvSpPr txBox="1"/>
          <p:nvPr/>
        </p:nvSpPr>
        <p:spPr>
          <a:xfrm>
            <a:off x="1219201" y="1467676"/>
            <a:ext cx="9051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03EE04-A35E-45A1-8A51-8E27CFDD96DF}"/>
                  </a:ext>
                </a:extLst>
              </p:cNvPr>
              <p:cNvSpPr/>
              <p:nvPr/>
            </p:nvSpPr>
            <p:spPr>
              <a:xfrm>
                <a:off x="1219201" y="2082903"/>
                <a:ext cx="8839202" cy="268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=1,2,…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xích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Markov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ban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>
                  <a:lnSpc>
                    <a:spcPct val="115000"/>
                  </a:lnSpc>
                  <a:spcAft>
                    <a:spcPts val="0"/>
                  </a:spcAft>
                </a:pP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  <a:spcAft>
                    <a:spcPts val="0"/>
                  </a:spcAft>
                </a:pPr>
                <a:endParaRPr lang="en-GB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Font typeface="Times New Roman" panose="02020603050405020304" pitchFamily="18" charset="0"/>
                  <a:buChar char="-"/>
                </a:pP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 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 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P 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|q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03EE04-A35E-45A1-8A51-8E27CFDD9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2082903"/>
                <a:ext cx="8839202" cy="2685159"/>
              </a:xfrm>
              <a:prstGeom prst="rect">
                <a:avLst/>
              </a:prstGeom>
              <a:blipFill>
                <a:blip r:embed="rId2"/>
                <a:stretch>
                  <a:fillRect l="-552" t="-227" b="-3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81C9DD-6F4A-48A2-A42C-125BD789A53B}"/>
                  </a:ext>
                </a:extLst>
              </p:cNvPr>
              <p:cNvSpPr/>
              <p:nvPr/>
            </p:nvSpPr>
            <p:spPr>
              <a:xfrm>
                <a:off x="1219201" y="5125198"/>
                <a:ext cx="6610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  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Kí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hiệu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chỉ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tập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tất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tham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HMM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81C9DD-6F4A-48A2-A42C-125BD789A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5125198"/>
                <a:ext cx="6610528" cy="400110"/>
              </a:xfrm>
              <a:prstGeom prst="rect">
                <a:avLst/>
              </a:prstGeom>
              <a:blipFill>
                <a:blip r:embed="rId3"/>
                <a:stretch>
                  <a:fillRect l="-923" t="-9231" r="-738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8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09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   Ba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15A5BE-0E7F-4901-8DB9-509A971FC5DC}"/>
                  </a:ext>
                </a:extLst>
              </p:cNvPr>
              <p:cNvSpPr/>
              <p:nvPr/>
            </p:nvSpPr>
            <p:spPr>
              <a:xfrm>
                <a:off x="1219201" y="1666198"/>
                <a:ext cx="9024398" cy="41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Cho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O|λ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Forward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Backward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Cho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 = (q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“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phù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Viterbi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Huấn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luyện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O|λ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Baum – Welch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15A5BE-0E7F-4901-8DB9-509A971FC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1666198"/>
                <a:ext cx="9024398" cy="4116320"/>
              </a:xfrm>
              <a:prstGeom prst="rect">
                <a:avLst/>
              </a:prstGeom>
              <a:blipFill>
                <a:blip r:embed="rId2"/>
                <a:stretch>
                  <a:fillRect l="-608" t="-296" r="-1351" b="-1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66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 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1B7CF-E0EE-41AD-9E79-3C3C20CE8B2F}"/>
              </a:ext>
            </a:extLst>
          </p:cNvPr>
          <p:cNvSpPr txBox="1"/>
          <p:nvPr/>
        </p:nvSpPr>
        <p:spPr>
          <a:xfrm>
            <a:off x="1219201" y="1734932"/>
            <a:ext cx="6970644" cy="246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657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613244" y="353178"/>
            <a:ext cx="9051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ED68-0D41-4FBC-A6A8-169E6ADB13AE}"/>
              </a:ext>
            </a:extLst>
          </p:cNvPr>
          <p:cNvSpPr txBox="1"/>
          <p:nvPr/>
        </p:nvSpPr>
        <p:spPr>
          <a:xfrm>
            <a:off x="1219201" y="907176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  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8976D-0D5D-4DD2-BFC3-6AFA93EF045C}"/>
              </a:ext>
            </a:extLst>
          </p:cNvPr>
          <p:cNvSpPr txBox="1"/>
          <p:nvPr/>
        </p:nvSpPr>
        <p:spPr>
          <a:xfrm>
            <a:off x="1219201" y="1590697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BB368-9519-48C9-9A2C-22E9CE5E4317}"/>
              </a:ext>
            </a:extLst>
          </p:cNvPr>
          <p:cNvSpPr/>
          <p:nvPr/>
        </p:nvSpPr>
        <p:spPr>
          <a:xfrm>
            <a:off x="1738024" y="2489812"/>
            <a:ext cx="9024398" cy="23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chia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(l),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(m),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(h) –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ụm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(VD: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0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1694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Bembo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Tuan An 20140025</dc:creator>
  <cp:lastModifiedBy>Vu Minh Linh 20162493</cp:lastModifiedBy>
  <cp:revision>28</cp:revision>
  <dcterms:created xsi:type="dcterms:W3CDTF">2019-06-10T03:11:10Z</dcterms:created>
  <dcterms:modified xsi:type="dcterms:W3CDTF">2019-06-11T15:17:14Z</dcterms:modified>
</cp:coreProperties>
</file>