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696" autoAdjust="0"/>
    <p:restoredTop sz="94660"/>
  </p:normalViewPr>
  <p:slideViewPr>
    <p:cSldViewPr>
      <p:cViewPr>
        <p:scale>
          <a:sx n="66" d="100"/>
          <a:sy n="66" d="100"/>
        </p:scale>
        <p:origin x="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6936" y="4994726"/>
            <a:ext cx="11938038" cy="4287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10400" dirty="0" smtClean="0">
              <a:solidFill>
                <a:srgbClr val="FFFFFF"/>
              </a:solidFill>
              <a:latin typeface="NanumGothicExtraBold" pitchFamily="34" charset="0"/>
              <a:cs typeface="NanumGothicExtraBold" pitchFamily="34" charset="0"/>
            </a:endParaRPr>
          </a:p>
          <a:p>
            <a:pPr algn="just"/>
            <a:r>
              <a:rPr lang="en-US" sz="10400" dirty="0" smtClean="0">
                <a:solidFill>
                  <a:srgbClr val="FFFFFF"/>
                </a:solidFill>
                <a:latin typeface="NanumGothicExtraBold" pitchFamily="34" charset="0"/>
                <a:cs typeface="NanumGothicExtraBold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77625" y="702676"/>
            <a:ext cx="4627461" cy="504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20314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1339" y="975007"/>
            <a:ext cx="4627461" cy="69045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dirty="0" smtClean="0">
                <a:solidFill>
                  <a:srgbClr val="FFFFFF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이동기</a:t>
            </a:r>
            <a:endParaRPr 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659" y="1782874"/>
            <a:ext cx="2193460" cy="6533750"/>
            <a:chOff x="2157659" y="1782874"/>
            <a:chExt cx="2193460" cy="6533750"/>
          </a:xfrm>
        </p:grpSpPr>
        <p:sp>
          <p:nvSpPr>
            <p:cNvPr id="6" name="Object 6"/>
            <p:cNvSpPr txBox="1"/>
            <p:nvPr/>
          </p:nvSpPr>
          <p:spPr>
            <a:xfrm>
              <a:off x="2157659" y="1565153"/>
              <a:ext cx="3290189" cy="108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900" dirty="0" smtClean="0">
                  <a:solidFill>
                    <a:srgbClr val="E32E57"/>
                  </a:solidFill>
                  <a:latin typeface="NanumGothicExtraBold" pitchFamily="34" charset="0"/>
                  <a:cs typeface="NanumGothicExtraBold" pitchFamily="34" charset="0"/>
                </a:rPr>
                <a:t>1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157659" y="2980871"/>
              <a:ext cx="3290189" cy="108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900" dirty="0" smtClean="0">
                  <a:solidFill>
                    <a:srgbClr val="E32E57"/>
                  </a:solidFill>
                  <a:latin typeface="NanumGothicExtraBold" pitchFamily="34" charset="0"/>
                  <a:cs typeface="NanumGothicExtraBold" pitchFamily="34" charset="0"/>
                </a:rPr>
                <a:t>2</a:t>
              </a:r>
              <a:endParaRPr lang="en-US" dirty="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157659" y="4396588"/>
              <a:ext cx="3290189" cy="108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900" dirty="0" smtClean="0">
                  <a:solidFill>
                    <a:srgbClr val="E32E57"/>
                  </a:solidFill>
                  <a:latin typeface="NanumGothicExtraBold" pitchFamily="34" charset="0"/>
                  <a:cs typeface="NanumGothicExtraBold" pitchFamily="34" charset="0"/>
                </a:rPr>
                <a:t>3</a:t>
              </a:r>
              <a:endParaRPr lang="en-US"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157659" y="5812305"/>
              <a:ext cx="3290189" cy="108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900" dirty="0" smtClean="0">
                  <a:solidFill>
                    <a:srgbClr val="E32E57"/>
                  </a:solidFill>
                  <a:latin typeface="NanumGothicExtraBold" pitchFamily="34" charset="0"/>
                  <a:cs typeface="NanumGothicExtraBold" pitchFamily="34" charset="0"/>
                </a:rPr>
                <a:t>4</a:t>
              </a:r>
              <a:endParaRPr lang="en-US" dirty="0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2157659" y="7228022"/>
              <a:ext cx="3290189" cy="108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4900" dirty="0" smtClean="0">
                  <a:solidFill>
                    <a:srgbClr val="E32E57"/>
                  </a:solidFill>
                  <a:latin typeface="NanumGothicExtraBold" pitchFamily="34" charset="0"/>
                  <a:cs typeface="NanumGothicExtraBold" pitchFamily="34" charset="0"/>
                </a:rPr>
                <a:t>5</a:t>
              </a:r>
              <a:endParaRPr lang="en-US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93287" y="1565153"/>
            <a:ext cx="4191738" cy="108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9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title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293287" y="2980871"/>
            <a:ext cx="4088468" cy="108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9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title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293287" y="4396588"/>
            <a:ext cx="4067814" cy="108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9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title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6293287" y="5812305"/>
            <a:ext cx="4129776" cy="108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9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title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6293287" y="7228022"/>
            <a:ext cx="4150430" cy="108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9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title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18" name="Object 18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19" name="Object 19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01</a:t>
              </a:r>
              <a:endParaRPr lang="en-US" dirty="0"/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3055422" y="2218635"/>
            <a:ext cx="2369707" cy="142210"/>
            <a:chOff x="3055422" y="2218635"/>
            <a:chExt cx="2369707" cy="1422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422" y="221863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9191" y="3676628"/>
            <a:ext cx="2369707" cy="142210"/>
            <a:chOff x="3069191" y="3676628"/>
            <a:chExt cx="2369707" cy="1422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9191" y="3676628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50660" y="7940897"/>
            <a:ext cx="2369707" cy="142210"/>
            <a:chOff x="3150660" y="7940897"/>
            <a:chExt cx="2369707" cy="142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660" y="7940897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5422" y="5134622"/>
            <a:ext cx="2369707" cy="142210"/>
            <a:chOff x="3055422" y="5134622"/>
            <a:chExt cx="2369707" cy="1422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5422" y="5134622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0660" y="6592615"/>
            <a:ext cx="2369707" cy="142210"/>
            <a:chOff x="3150660" y="6592615"/>
            <a:chExt cx="2369707" cy="14221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660" y="659261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69707" y="1875883"/>
            <a:ext cx="6072289" cy="6196189"/>
            <a:chOff x="9569707" y="1875883"/>
            <a:chExt cx="6072289" cy="6196189"/>
          </a:xfrm>
        </p:grpSpPr>
        <p:sp>
          <p:nvSpPr>
            <p:cNvPr id="37" name="Object 37"/>
            <p:cNvSpPr txBox="1"/>
            <p:nvPr/>
          </p:nvSpPr>
          <p:spPr>
            <a:xfrm>
              <a:off x="9569707" y="1723505"/>
              <a:ext cx="7889845" cy="7618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000" dirty="0" smtClean="0">
                  <a:solidFill>
                    <a:srgbClr val="000000"/>
                  </a:solidFill>
                  <a:latin typeface="NanumGothic" pitchFamily="34" charset="0"/>
                  <a:cs typeface="NanumGothic" pitchFamily="34" charset="0"/>
                </a:rPr>
                <a:t>your subtitle</a:t>
              </a:r>
              <a:endParaRPr lang="en-US" dirty="0"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9569707" y="3158270"/>
              <a:ext cx="8240964" cy="66665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000" dirty="0" smtClean="0">
                  <a:solidFill>
                    <a:srgbClr val="000000"/>
                  </a:solidFill>
                  <a:latin typeface="NanumGothic" pitchFamily="34" charset="0"/>
                  <a:cs typeface="NanumGothic" pitchFamily="34" charset="0"/>
                </a:rPr>
                <a:t>your subtitle</a:t>
              </a:r>
              <a:endParaRPr lang="en-US" dirty="0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9569707" y="4573987"/>
              <a:ext cx="8612737" cy="66665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000" dirty="0" smtClean="0">
                  <a:solidFill>
                    <a:srgbClr val="000000"/>
                  </a:solidFill>
                  <a:latin typeface="NanumGothic" pitchFamily="34" charset="0"/>
                  <a:cs typeface="NanumGothic" pitchFamily="34" charset="0"/>
                </a:rPr>
                <a:t>your subtitle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9569707" y="5989704"/>
              <a:ext cx="9108434" cy="66665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000" dirty="0" smtClean="0">
                  <a:solidFill>
                    <a:srgbClr val="000000"/>
                  </a:solidFill>
                  <a:latin typeface="NanumGothic" pitchFamily="34" charset="0"/>
                  <a:cs typeface="NanumGothic" pitchFamily="34" charset="0"/>
                </a:rPr>
                <a:t>your subtitle</a:t>
              </a:r>
              <a:endParaRPr lang="en-US" dirty="0"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9569707" y="7405421"/>
              <a:ext cx="8137694" cy="66665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000" dirty="0" smtClean="0">
                  <a:solidFill>
                    <a:srgbClr val="000000"/>
                  </a:solidFill>
                  <a:latin typeface="NanumGothic" pitchFamily="34" charset="0"/>
                  <a:cs typeface="NanumGothic" pitchFamily="34" charset="0"/>
                </a:rPr>
                <a:t>your subtitle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6" name="Object 6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NUM</a:t>
              </a:r>
              <a:endParaRPr lang="en-US"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4521" y="587035"/>
            <a:ext cx="183321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title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066667" y="587035"/>
            <a:ext cx="2566781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subtitle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047619" y="2266669"/>
            <a:ext cx="13661790" cy="15999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Example Text Grid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066667" y="3627755"/>
            <a:ext cx="11257143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Write Something Caption Here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066667" y="5036268"/>
            <a:ext cx="16629147" cy="31218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곳이 천하를 싸인 목숨이 피가 가슴에 뭇 피고 내려온 아니다.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웅대한 품으며, 청춘은 위하여, 없으면 힘차게 용기가 피다.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얼마나 목숨이 영원히 불어 없으면 만물은 물방아 맺어, 이것이다.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얼마나 보이는 우는 얼음과 이것을 열락의 싸인 끓는다. </a:t>
            </a:r>
          </a:p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날카로우나 그들에게 이 간에 새가 이상은 운다.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6" name="Object 6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NUM</a:t>
              </a:r>
              <a:endParaRPr lang="en-US"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4521" y="587035"/>
            <a:ext cx="183321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title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066667" y="587035"/>
            <a:ext cx="2566781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subtitle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-2899111" y="1428574"/>
            <a:ext cx="18718158" cy="15999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Awesome Team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-2911460" y="2696487"/>
            <a:ext cx="18692413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Write Something Caption Here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44521" y="4027022"/>
            <a:ext cx="3192025" cy="3192025"/>
            <a:chOff x="844521" y="4027022"/>
            <a:chExt cx="3192025" cy="3192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521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1863" y="4027022"/>
            <a:ext cx="3192025" cy="3192025"/>
            <a:chOff x="4841863" y="4027022"/>
            <a:chExt cx="3192025" cy="31920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1863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9204" y="4027022"/>
            <a:ext cx="3192025" cy="3192025"/>
            <a:chOff x="8839204" y="4027022"/>
            <a:chExt cx="3192025" cy="31920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9204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36546" y="4027022"/>
            <a:ext cx="3192025" cy="3192025"/>
            <a:chOff x="12836546" y="4027022"/>
            <a:chExt cx="3192025" cy="31920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36546" y="4027022"/>
              <a:ext cx="3192025" cy="319202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-38095" y="7736509"/>
            <a:ext cx="4047619" cy="7466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AAA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990476" y="7736509"/>
            <a:ext cx="4000000" cy="7466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BBB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039204" y="7736509"/>
            <a:ext cx="4000000" cy="7466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CCC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12036546" y="7774604"/>
            <a:ext cx="4000000" cy="7466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DDD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-20762" y="8489707"/>
            <a:ext cx="4068381" cy="58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your co-workers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4011962" y="8489707"/>
            <a:ext cx="4000000" cy="58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your co-workers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8060690" y="8489707"/>
            <a:ext cx="4000000" cy="58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your co-workers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058032" y="8527802"/>
            <a:ext cx="4000000" cy="58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your co-workers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6" name="Object 6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NUM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9647619" y="1706680"/>
            <a:ext cx="5164523" cy="6886123"/>
            <a:chOff x="9647619" y="1706680"/>
            <a:chExt cx="5164523" cy="6886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4239" y="-1403843"/>
              <a:ext cx="10333333" cy="13780952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7619" y="1706680"/>
              <a:ext cx="5164523" cy="688612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4521" y="587035"/>
            <a:ext cx="183321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title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066667" y="587035"/>
            <a:ext cx="2566781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subtitle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066667" y="3257145"/>
            <a:ext cx="10139243" cy="15999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Common Service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066667" y="4618231"/>
            <a:ext cx="11257143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Write Something Caption Here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2066667" y="6026745"/>
            <a:ext cx="9170286" cy="3750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곳이 천하를 싸인 목숨이 피가 가슴에 뭇 피고 내려온 아니다. 웅대한 품으며, 청춘은 위하여, 없으면 힘차게 용기가 피다. 얼마나 목숨이 영원히 불어 없으면 만물은 물방아 맺어, 이것이다. 얼마나 보이는 우는 얼음과 이것을 열락의 싸인 끓는다. 날카로우나 그들에게 이 간에 새가 이상은 운다.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6" name="Object 6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NUM</a:t>
              </a:r>
              <a:endParaRPr lang="en-US"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4521" y="587035"/>
            <a:ext cx="183321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title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2066667" y="587035"/>
            <a:ext cx="2566781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subtitle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161905" y="4243812"/>
            <a:ext cx="9000000" cy="465702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Your Last</a:t>
            </a:r>
          </a:p>
          <a:p>
            <a:pPr algn="just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Project</a:t>
            </a:r>
          </a:p>
          <a:p>
            <a:pPr algn="just"/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61905" y="6928625"/>
            <a:ext cx="8657143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Write Something Caption Here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8481928" y="1506033"/>
            <a:ext cx="10150833" cy="31218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곳이 천하를 싸인 목숨이 피가 가슴에 뭇 피고 내려온 아니다. 웅대한 품으며, 청춘은 위하여, 없으면 힘차게 용기가 피다. 얼마나 목숨이 영원히 불어 없으면 만물은 물방아 맺어, 이것이다. 얼마나 보이는 우는 얼음과 이것을 열락의 싸인 끓는다. 날카로우나 그들에게 이 간에 새가 이상은 운다.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495238" y="4436190"/>
            <a:ext cx="6733333" cy="4040000"/>
            <a:chOff x="8495238" y="4436190"/>
            <a:chExt cx="6733333" cy="4040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7506" y="2671315"/>
              <a:ext cx="13476190" cy="80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5238" y="4436190"/>
              <a:ext cx="6733333" cy="404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sp>
          <p:nvSpPr>
            <p:cNvPr id="6" name="Object 6"/>
            <p:cNvSpPr txBox="1"/>
            <p:nvPr/>
          </p:nvSpPr>
          <p:spPr>
            <a:xfrm rot="-16200000">
              <a:off x="15110426" y="8008727"/>
              <a:ext cx="2643718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contents</a:t>
              </a:r>
              <a:endParaRPr lang="en-US" dirty="0"/>
            </a:p>
          </p:txBody>
        </p:sp>
        <p:sp>
          <p:nvSpPr>
            <p:cNvPr id="7" name="Object 7"/>
            <p:cNvSpPr txBox="1"/>
            <p:nvPr/>
          </p:nvSpPr>
          <p:spPr>
            <a:xfrm rot="-16200000">
              <a:off x="16724196" y="1388417"/>
              <a:ext cx="3089845" cy="444433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000" dirty="0" smtClean="0">
                  <a:solidFill>
                    <a:srgbClr val="FFFFFF"/>
                  </a:solidFill>
                  <a:latin typeface="NanumGothicExtraBold" pitchFamily="34" charset="0"/>
                  <a:cs typeface="NanumGothicExtraBold" pitchFamily="34" charset="0"/>
                </a:rPr>
                <a:t>NUM</a:t>
              </a:r>
              <a:endParaRPr lang="en-US"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24613" y="1428574"/>
            <a:ext cx="10001721" cy="15999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smtClean="0">
                <a:solidFill>
                  <a:srgbClr val="000000"/>
                </a:solidFill>
                <a:latin typeface="NanumGothicExtraBold" pitchFamily="34" charset="0"/>
                <a:cs typeface="NanumGothicExtraBold" pitchFamily="34" charset="0"/>
              </a:rPr>
              <a:t>Vector Map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324613" y="2789660"/>
            <a:ext cx="9687435" cy="7999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0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Write Something Caption Here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324613" y="4198173"/>
            <a:ext cx="8863551" cy="24932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000000"/>
                </a:solidFill>
                <a:latin typeface="THELuxGoR" pitchFamily="34" charset="0"/>
                <a:cs typeface="THELuxGoR" pitchFamily="34" charset="0"/>
              </a:rPr>
              <a:t>곳이 천하를 싸인 목숨이 피가 가슴에 뭇 피고 내려온 아니다. 웅대한 품으며, 청춘은 위하여, 없으면 힘차게 용기가 피다. 얼마나 목숨이 영원히 불어 없으면 만물은 물방아 맺어, 이것이다.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44521" y="587035"/>
            <a:ext cx="183321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title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066667" y="587035"/>
            <a:ext cx="2566781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subtitle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9324613" y="7609116"/>
            <a:ext cx="3484509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Population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12904762" y="7609116"/>
            <a:ext cx="3749778" cy="63998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  <a:latin typeface="NanumGothic" pitchFamily="34" charset="0"/>
                <a:cs typeface="NanumGothic" pitchFamily="34" charset="0"/>
              </a:rPr>
              <a:t>Income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9324613" y="8194061"/>
            <a:ext cx="4570224" cy="1066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dirty="0" smtClean="0">
                <a:solidFill>
                  <a:srgbClr val="E5305C"/>
                </a:solidFill>
                <a:latin typeface="NanumGothicExtraBold" pitchFamily="34" charset="0"/>
                <a:cs typeface="NanumGothicExtraBold" pitchFamily="34" charset="0"/>
              </a:rPr>
              <a:t>9,99M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12885714" y="8194061"/>
            <a:ext cx="3778349" cy="106664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000" b="1" dirty="0" smtClean="0">
                <a:solidFill>
                  <a:srgbClr val="E5305C"/>
                </a:solidFill>
                <a:latin typeface="NanumGothicExtraBold" pitchFamily="34" charset="0"/>
                <a:cs typeface="NanumGothicExtraBold" pitchFamily="34" charset="0"/>
              </a:rPr>
              <a:t>8,88M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9246038" y="1523810"/>
            <a:ext cx="17321081" cy="8258865"/>
            <a:chOff x="-9246038" y="1523810"/>
            <a:chExt cx="17321081" cy="82588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246038" y="1523810"/>
              <a:ext cx="17321081" cy="82588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42066" y="3909811"/>
            <a:ext cx="471577" cy="938518"/>
            <a:chOff x="3542066" y="3909811"/>
            <a:chExt cx="471577" cy="93851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2066" y="3909811"/>
              <a:ext cx="471577" cy="938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4114" y="6921104"/>
            <a:ext cx="13790878" cy="16824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dirty="0" smtClean="0">
                <a:solidFill>
                  <a:srgbClr val="FFFFFF"/>
                </a:solidFill>
                <a:latin typeface="NanumGothicExtraBold" pitchFamily="34" charset="0"/>
                <a:cs typeface="NanumGothicExtraBold" pitchFamily="34" charset="0"/>
              </a:rPr>
              <a:t>82 01012345678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977625" y="702676"/>
            <a:ext cx="4627461" cy="504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400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Contact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77625" y="1032635"/>
            <a:ext cx="9166811" cy="12498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dirty="0" smtClean="0">
                <a:solidFill>
                  <a:srgbClr val="FFFFFF"/>
                </a:solidFill>
                <a:latin typeface="NanumGothicExtraBold" pitchFamily="34" charset="0"/>
                <a:cs typeface="NanumGothicExtraBold" pitchFamily="34" charset="0"/>
              </a:rPr>
              <a:t>Your Contact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77625" y="3193698"/>
            <a:ext cx="9937124" cy="3750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dirty="0" smtClean="0">
                <a:solidFill>
                  <a:srgbClr val="FFFFFF"/>
                </a:solidFill>
                <a:latin typeface="THELuxGoR" pitchFamily="34" charset="0"/>
                <a:cs typeface="THELuxGoR" pitchFamily="34" charset="0"/>
              </a:rPr>
              <a:t>곳이 천하를 싸인 목숨이 피가 가슴에 뭇 피고 내려온 아니다. 웅대한 품으며, 청춘은 위하여, 없으면 힘차게 용기가 피다. 얼마나 목숨이 영원히 불어 없으면 만물은 물방아 맺어, 이것이다. 얼마나 보이는 우는 얼음과 이것을 열락의 싸인 끓는다. 날카로우나 그들에게 이 간에 새가 이상은 운다.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0827768" y="2955033"/>
            <a:ext cx="9913941" cy="866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b="1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miri@miridih.com</a:t>
            </a:r>
          </a:p>
          <a:p>
            <a:pPr algn="just"/>
            <a:r>
              <a:rPr lang="en-US" sz="2000" b="1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miricanvas@miricanvas.com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807458" y="3318417"/>
            <a:ext cx="568478" cy="426927"/>
            <a:chOff x="9807458" y="3318417"/>
            <a:chExt cx="568478" cy="426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7458" y="3318417"/>
              <a:ext cx="568478" cy="426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07458" y="4253279"/>
            <a:ext cx="579690" cy="579690"/>
            <a:chOff x="9807458" y="4253279"/>
            <a:chExt cx="579690" cy="5796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7458" y="4253279"/>
              <a:ext cx="579690" cy="5796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786460" y="3966277"/>
            <a:ext cx="9913941" cy="8666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b="1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your sns adress</a:t>
            </a:r>
          </a:p>
          <a:p>
            <a:pPr algn="just"/>
            <a:r>
              <a:rPr lang="en-US" sz="2000" b="1" dirty="0" smtClean="0">
                <a:solidFill>
                  <a:srgbClr val="FFFFFF"/>
                </a:solidFill>
                <a:latin typeface="NanumGothic" pitchFamily="34" charset="0"/>
                <a:cs typeface="NanumGothic" pitchFamily="34" charset="0"/>
              </a:rPr>
              <a:t>instagram @miridih,official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306</Words>
  <Application>Microsoft Office PowerPoint</Application>
  <PresentationFormat>사용자 지정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HY강B</vt:lpstr>
      <vt:lpstr>NanumGothic</vt:lpstr>
      <vt:lpstr>NanumGothicExtraBold</vt:lpstr>
      <vt:lpstr>THELuxGoR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302</cp:lastModifiedBy>
  <cp:revision>3</cp:revision>
  <dcterms:created xsi:type="dcterms:W3CDTF">2021-08-27T15:10:32Z</dcterms:created>
  <dcterms:modified xsi:type="dcterms:W3CDTF">2021-08-27T07:07:51Z</dcterms:modified>
</cp:coreProperties>
</file>