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2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7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0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9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3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9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1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9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08701-F127-4D6A-B720-E9E05277AE7E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1F63-9D9C-41F8-8993-C73E5FD09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8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FFC000"/>
            </a:gs>
            <a:gs pos="0">
              <a:srgbClr val="FF0000"/>
            </a:gs>
            <a:gs pos="34000">
              <a:srgbClr val="FFFF00"/>
            </a:gs>
            <a:gs pos="51000">
              <a:srgbClr val="00B050"/>
            </a:gs>
            <a:gs pos="85000">
              <a:srgbClr val="002060"/>
            </a:gs>
            <a:gs pos="100000">
              <a:srgbClr val="7030A0"/>
            </a:gs>
            <a:gs pos="68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perspectiveContrastingRightFacing"/>
              <a:lightRig rig="threePt" dir="t"/>
            </a:scene3d>
            <a:sp3d/>
          </a:bodyPr>
          <a:lstStyle/>
          <a:p>
            <a:r>
              <a:rPr lang="en-US" altLang="ko-KR" dirty="0" smtClean="0">
                <a:effectLst>
                  <a:glow>
                    <a:schemeClr val="accent1"/>
                  </a:glow>
                  <a:outerShdw blurRad="63500" dist="241300" dir="6540000" algn="ctr" rotWithShape="0">
                    <a:srgbClr val="000000">
                      <a:alpha val="50000"/>
                    </a:srgbClr>
                  </a:outerShdw>
                  <a:reflection endPos="0" dir="5400000" sy="-100000" algn="bl" rotWithShape="0"/>
                </a:effectLst>
                <a:latin typeface="Bradley Hand ITC" panose="03070402050302030203" pitchFamily="66" charset="0"/>
              </a:rPr>
              <a:t>PORTFOLIO</a:t>
            </a:r>
            <a:endParaRPr lang="ko-KR" altLang="en-US" dirty="0">
              <a:effectLst>
                <a:glow>
                  <a:schemeClr val="accent1"/>
                </a:glow>
                <a:outerShdw blurRad="63500" dist="241300" dir="6540000" algn="ctr" rotWithShape="0">
                  <a:srgbClr val="000000">
                    <a:alpha val="50000"/>
                  </a:srgbClr>
                </a:outerShdw>
                <a:reflection endPos="0" dir="5400000" sy="-100000" algn="bl" rotWithShape="0"/>
              </a:effectLst>
              <a:latin typeface="Bradley Hand ITC" panose="03070402050302030203" pitchFamily="66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perspectiveContrastingRightFacing"/>
              <a:lightRig rig="threePt" dir="t"/>
            </a:scene3d>
            <a:sp3d/>
          </a:bodyPr>
          <a:lstStyle/>
          <a:p>
            <a:r>
              <a:rPr lang="en-US" altLang="ko-KR" dirty="0" smtClean="0">
                <a:effectLst>
                  <a:glow>
                    <a:schemeClr val="accent1"/>
                  </a:glow>
                  <a:outerShdw blurRad="63500" dist="241300" dir="6540000" algn="ctr" rotWithShape="0">
                    <a:srgbClr val="000000">
                      <a:alpha val="50000"/>
                    </a:srgbClr>
                  </a:outerShdw>
                  <a:reflection endPos="0" dir="5400000" sy="-100000" algn="bl" rotWithShape="0"/>
                </a:effectLst>
                <a:latin typeface="Bradley Hand ITC" panose="03070402050302030203" pitchFamily="66" charset="0"/>
              </a:rPr>
              <a:t>PORTFOLIO</a:t>
            </a:r>
            <a:endParaRPr lang="ko-KR" altLang="en-US" dirty="0">
              <a:effectLst>
                <a:glow>
                  <a:schemeClr val="accent1"/>
                </a:glow>
                <a:outerShdw blurRad="63500" dist="241300" dir="6540000" algn="ctr" rotWithShape="0">
                  <a:srgbClr val="000000">
                    <a:alpha val="50000"/>
                  </a:srgbClr>
                </a:outerShdw>
                <a:reflection endPos="0" dir="5400000" sy="-100000" algn="bl" rotWithShape="0"/>
              </a:effectLst>
              <a:latin typeface="Bradley Hand ITC" panose="03070402050302030203" pitchFamily="66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9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Bradley Hand ITC</vt:lpstr>
      <vt:lpstr>Office 테마</vt:lpstr>
      <vt:lpstr>PORTFOLIO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302</dc:creator>
  <cp:lastModifiedBy>302</cp:lastModifiedBy>
  <cp:revision>3</cp:revision>
  <dcterms:created xsi:type="dcterms:W3CDTF">2021-08-27T06:54:30Z</dcterms:created>
  <dcterms:modified xsi:type="dcterms:W3CDTF">2021-08-27T07:08:30Z</dcterms:modified>
</cp:coreProperties>
</file>