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435FF-4DC3-4DC0-BCA6-DE6993288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DA2E1D-4071-41E5-A0C4-958E86716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D4943-7AB0-4173-B3C7-49816224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0C8522-311C-4D75-A9ED-A023A06A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DD02A6-9256-4198-BC04-7C94D7FB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08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77537-CE6C-47D1-A49F-034CE17F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934906-EB6E-4EEC-B75D-C7ADB22D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94AAC3-76A2-4DB5-8C87-D3BEA7B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D26A21-C73E-4BA1-813E-316E161F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1BC159-E0CC-4162-AA74-780D6E11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17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30B162-034F-4A4C-888D-13FB95ABD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3FAE88-9B97-426E-9923-CBC7F1FF8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F6106C-4469-4B26-A541-15A7C3B3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6883C6-25AE-4477-9DA6-E912A30A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36E787-8588-4998-9004-2A6FC408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38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8BC3E-0F78-4642-B3A8-F261AFA0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802EA-6A3A-4BA5-A926-14C6BD31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1F7DDB-9C0E-4276-900D-733971A2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4085B9-EFA8-4FFE-A292-4EF254B4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2B781-0C92-4815-AF2F-F0AD7E3F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4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B9F43-AC9F-4F1C-A61A-E217D4BB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477E5-D341-4558-B5DB-B021268F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685B5-5FEA-4FA1-9D34-013F8FA7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B14978-2881-4124-BB9B-23BC3B56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C9356-8D2D-46C9-BA6E-EAD4D931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73EFA-E1BA-46E2-8EA9-6784CE3D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682DD-1A4D-43EE-A22B-30FDEC39C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2A1E46-9F97-4AB0-804E-D3DBBA2BD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10B4B6-1531-4F13-A486-479FB65F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EDEA66-0B2C-41B4-8A25-001615C8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BBE57-D8A8-4937-9784-0212F527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2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8CDB0-3CD9-4CE1-A891-B0E048E6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2B3EB7-F2CF-403E-BEDD-4F6562880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1C0744-88C2-48E8-A91C-4FB89902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1228FC-AF4B-434B-8646-4AE538FF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2AA5BD-86B9-4694-A364-96F27BEBE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A66DB0-EFC5-4C85-991C-177636CE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6A1307-66F8-49F7-ACBD-8641C707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B039F5-245F-4A04-BBE1-A44B96A4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83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D70AE-6792-4B7B-8BF5-7392F778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7BCBB2-24A8-498A-912F-840B22DA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B93EA0-EE82-410C-84A9-5765C8D1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3115E3-D9CC-46AB-89C4-4228A438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4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67B8A6-11E6-4599-8871-A2FE74A2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F44D29-B1AE-4CCA-B600-AFB7092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30EF7-447E-456C-B6EA-CDB29B69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3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66CE2-A7C0-4D78-B6BA-77ADEC56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92BBD-3142-46D7-A95B-BF1CBD88D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2A6D0D-82E2-4F6B-B1DC-6DC272301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A87C53-F56D-4550-8287-2F0478F9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586DBB-02BF-4CDE-9DC9-4A55BBC2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258D94-B6A9-44CB-87EB-F5B5EB7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3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15C6A-AA3F-42B0-AE7B-DA96FE7E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789957-CECA-4ABC-B76E-2355E680E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92589-2032-40E1-AD63-C65D410D5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0EB86-AEDA-45F3-9469-4E2C0A62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917E6B-2422-4417-8DEE-4AECDE46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71F6FD-3BE2-4537-98A8-D691598F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63A20B-F2CA-406A-89CD-3210BE9B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462B72-5B58-473E-AEA4-BC37E6B5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D3786-633E-48F9-A342-42BF662D9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D133-9C73-4F3C-B923-174C31C0A73E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A17E29-A704-4B9B-9D7A-61F950DD3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1B50B-12A3-4029-8C77-D4E31FA7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CFA4-D346-4695-AF3E-83EA4F4D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1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9890E-74B9-4A19-913C-827C20721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Training and Evaluating a </a:t>
            </a:r>
            <a:r>
              <a:rPr lang="en-US" altLang="zh-TW" sz="4400" dirty="0" err="1"/>
              <a:t>GoogleNet</a:t>
            </a:r>
            <a:r>
              <a:rPr lang="en-US" altLang="zh-TW" sz="4400" dirty="0"/>
              <a:t> Regressor on Face Attractiveness Dataset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D4E445-256B-4669-A418-07C796498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70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C638D-5B83-4780-A8EA-8616EDBE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9DE9AC0-EFF9-48B4-B15E-9CD2FCB77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032" y="1855582"/>
            <a:ext cx="9993925" cy="46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7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18797-45D4-4474-A1AD-0A955DF7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2E5FC23-61CF-4263-B811-0B60673EB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861" y="1741890"/>
            <a:ext cx="9699402" cy="45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5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ED6E2-4628-4050-B38A-0B18B72D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DA3FD34-100C-44DA-88A9-31866A7BE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684" y="1969557"/>
            <a:ext cx="8997893" cy="41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CEFE5-78FD-4383-B60C-34DB8568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1605D0C-7053-432E-956F-300CC6349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297" y="1876264"/>
            <a:ext cx="9716355" cy="46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FB507DDB-708E-44DE-AC19-FAF13F0C3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36" y="409633"/>
            <a:ext cx="2933333" cy="313650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999F51C-5D18-4BDE-AE15-DF2FB8FB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9633"/>
            <a:ext cx="2933333" cy="313650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EF166DC-21CB-4438-B84D-A681B2D2B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98" y="3656415"/>
            <a:ext cx="2933333" cy="313650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F349160-64D5-4F58-868D-49B73B844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333" y="3656415"/>
            <a:ext cx="2933333" cy="31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93787-8E37-41AC-B7FD-5865A494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0A114-C8EA-4624-8A79-0F7A9137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Purpose: Train and evaluate a </a:t>
            </a:r>
            <a:r>
              <a:rPr lang="en-US" altLang="zh-TW" dirty="0" err="1"/>
              <a:t>GoogleNet</a:t>
            </a:r>
            <a:r>
              <a:rPr lang="en-US" altLang="zh-TW" dirty="0"/>
              <a:t> Regressor model on a dataset containing facial images</a:t>
            </a:r>
          </a:p>
          <a:p>
            <a:r>
              <a:rPr lang="en-US" altLang="zh-TW" dirty="0"/>
              <a:t>Key concepts:</a:t>
            </a:r>
          </a:p>
          <a:p>
            <a:pPr lvl="1"/>
            <a:r>
              <a:rPr lang="en-US" altLang="zh-TW" dirty="0" err="1"/>
              <a:t>GoogleNet</a:t>
            </a:r>
            <a:r>
              <a:rPr lang="en-US" altLang="zh-TW" dirty="0"/>
              <a:t> Regressor: A modified version of the </a:t>
            </a:r>
            <a:r>
              <a:rPr lang="en-US" altLang="zh-TW" dirty="0" err="1"/>
              <a:t>GoogleNet</a:t>
            </a:r>
            <a:r>
              <a:rPr lang="en-US" altLang="zh-TW" dirty="0"/>
              <a:t> model for regression tasks</a:t>
            </a:r>
          </a:p>
          <a:p>
            <a:pPr lvl="1"/>
            <a:r>
              <a:rPr lang="en-US" altLang="zh-TW" dirty="0"/>
              <a:t>Dataset: A collection of facial images with corresponding target values</a:t>
            </a:r>
          </a:p>
          <a:p>
            <a:pPr lvl="1"/>
            <a:r>
              <a:rPr lang="en-US" altLang="zh-TW" dirty="0"/>
              <a:t>Cross-validation: A technique for assessing the performance of the model by splitting the dataset into train and validation subsets</a:t>
            </a:r>
          </a:p>
        </p:txBody>
      </p:sp>
    </p:spTree>
    <p:extLst>
      <p:ext uri="{BB962C8B-B14F-4D97-AF65-F5344CB8AC3E}">
        <p14:creationId xmlns:p14="http://schemas.microsoft.com/office/powerpoint/2010/main" val="2300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9A7A0-A1BA-46CF-BB53-DE9CECB2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Libraries and 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8B369-93D6-4D83-8DBF-7C7BFE5D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Libraries used: torch, </a:t>
            </a:r>
            <a:r>
              <a:rPr lang="en-US" altLang="zh-TW" dirty="0" err="1"/>
              <a:t>torchvision</a:t>
            </a:r>
            <a:r>
              <a:rPr lang="en-US" altLang="zh-TW" dirty="0"/>
              <a:t>, pandas, PIL, </a:t>
            </a:r>
            <a:r>
              <a:rPr lang="en-US" altLang="zh-TW" dirty="0" err="1"/>
              <a:t>os</a:t>
            </a:r>
            <a:r>
              <a:rPr lang="en-US" altLang="zh-TW" dirty="0"/>
              <a:t>, </a:t>
            </a:r>
            <a:r>
              <a:rPr lang="en-US" altLang="zh-TW" dirty="0" err="1"/>
              <a:t>itertools</a:t>
            </a:r>
            <a:endParaRPr lang="en-US" altLang="zh-TW" dirty="0"/>
          </a:p>
          <a:p>
            <a:r>
              <a:rPr lang="en-US" altLang="zh-TW" dirty="0"/>
              <a:t>Model and training parameters:</a:t>
            </a:r>
          </a:p>
          <a:p>
            <a:pPr lvl="1"/>
            <a:r>
              <a:rPr lang="en-US" altLang="zh-TW" dirty="0" err="1"/>
              <a:t>num_classes</a:t>
            </a:r>
            <a:r>
              <a:rPr lang="en-US" altLang="zh-TW" dirty="0"/>
              <a:t>: 2</a:t>
            </a:r>
          </a:p>
          <a:p>
            <a:pPr lvl="1"/>
            <a:r>
              <a:rPr lang="en-US" altLang="zh-TW" dirty="0" err="1"/>
              <a:t>learning_rate</a:t>
            </a:r>
            <a:r>
              <a:rPr lang="en-US" altLang="zh-TW" dirty="0"/>
              <a:t>: 3e-4</a:t>
            </a:r>
          </a:p>
          <a:p>
            <a:pPr lvl="1"/>
            <a:r>
              <a:rPr lang="en-US" altLang="zh-TW" dirty="0" err="1"/>
              <a:t>batch_size</a:t>
            </a:r>
            <a:r>
              <a:rPr lang="en-US" altLang="zh-TW" dirty="0"/>
              <a:t>: 32</a:t>
            </a:r>
          </a:p>
          <a:p>
            <a:pPr lvl="1"/>
            <a:r>
              <a:rPr lang="en-US" altLang="zh-TW" dirty="0" err="1"/>
              <a:t>num_epochs</a:t>
            </a:r>
            <a:r>
              <a:rPr lang="en-US" altLang="zh-TW" dirty="0"/>
              <a:t>: 10</a:t>
            </a:r>
          </a:p>
          <a:p>
            <a:pPr lvl="1"/>
            <a:r>
              <a:rPr lang="en-US" altLang="zh-TW" dirty="0" err="1"/>
              <a:t>model_name</a:t>
            </a:r>
            <a:r>
              <a:rPr lang="en-US" altLang="zh-TW" dirty="0"/>
              <a:t>: '</a:t>
            </a:r>
            <a:r>
              <a:rPr lang="en-US" altLang="zh-TW" dirty="0" err="1"/>
              <a:t>googlenet_pretrained</a:t>
            </a:r>
            <a:r>
              <a:rPr lang="en-US" altLang="zh-TW" dirty="0"/>
              <a:t>'</a:t>
            </a:r>
          </a:p>
          <a:p>
            <a:pPr lvl="1"/>
            <a:r>
              <a:rPr lang="en-US" altLang="zh-TW" dirty="0"/>
              <a:t>IMAGE_WIDTH, IMAGE_HEIGHT, IMAGE_SIZE: 480x480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79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6E914-F9A8-4622-95A0-869D39A5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B81EF-1A2B-4EE3-8FEF-CA3C7613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 class: </a:t>
            </a:r>
            <a:r>
              <a:rPr lang="en-US" altLang="zh-TW" dirty="0" err="1"/>
              <a:t>faceDataset</a:t>
            </a:r>
            <a:endParaRPr lang="en-US" altLang="zh-TW" dirty="0"/>
          </a:p>
          <a:p>
            <a:r>
              <a:rPr lang="en-US" altLang="zh-TW" dirty="0"/>
              <a:t>Data transformation:</a:t>
            </a:r>
          </a:p>
          <a:p>
            <a:pPr lvl="1"/>
            <a:r>
              <a:rPr lang="en-US" altLang="zh-TW" dirty="0"/>
              <a:t>Resize images to 480x480</a:t>
            </a:r>
          </a:p>
          <a:p>
            <a:pPr lvl="1"/>
            <a:r>
              <a:rPr lang="en-US" altLang="zh-TW" dirty="0"/>
              <a:t>Random horizontal flip with a 50% chance</a:t>
            </a:r>
          </a:p>
          <a:p>
            <a:pPr lvl="1"/>
            <a:r>
              <a:rPr lang="en-US" altLang="zh-TW" dirty="0"/>
              <a:t>Convert images to tensors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87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B7916-429F-4148-8EB3-D0243E90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GoogleNet</a:t>
            </a:r>
            <a:r>
              <a:rPr lang="en-US" altLang="zh-TW" dirty="0"/>
              <a:t> Regressor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56FC8-0F79-4D42-94DD-E7404398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</a:t>
            </a:r>
            <a:r>
              <a:rPr lang="en-US" altLang="zh-TW" dirty="0" err="1"/>
              <a:t>GoogleNetRegressor</a:t>
            </a:r>
            <a:r>
              <a:rPr lang="en-US" altLang="zh-TW" dirty="0"/>
              <a:t> class, which inherits from </a:t>
            </a:r>
            <a:r>
              <a:rPr lang="en-US" altLang="zh-TW" dirty="0" err="1"/>
              <a:t>nn.Module</a:t>
            </a:r>
            <a:endParaRPr lang="en-US" altLang="zh-TW" dirty="0"/>
          </a:p>
          <a:p>
            <a:r>
              <a:rPr lang="en-US" altLang="zh-TW" dirty="0"/>
              <a:t>Modify the output layer of the </a:t>
            </a:r>
            <a:r>
              <a:rPr lang="en-US" altLang="zh-TW" dirty="0" err="1"/>
              <a:t>GoogleNet</a:t>
            </a:r>
            <a:r>
              <a:rPr lang="en-US" altLang="zh-TW" dirty="0"/>
              <a:t> model to output a single value for regression tasks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35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E03DA-AFD4-4058-9F4D-BC860673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the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D1D616-75EF-4867-B423-DBA1C7C3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train() function to train the model</a:t>
            </a:r>
          </a:p>
          <a:p>
            <a:r>
              <a:rPr lang="en-US" altLang="zh-TW" dirty="0"/>
              <a:t>Save the model after each epoch and at the end of training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43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BE4C6-56C1-4CDD-9E4D-E4B35276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the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44DAA-BCBD-42FD-A286-5033B2FB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test() function to evaluate the model</a:t>
            </a:r>
          </a:p>
          <a:p>
            <a:r>
              <a:rPr lang="en-US" altLang="zh-TW" dirty="0"/>
              <a:t>Calculate the test loss and return a </a:t>
            </a:r>
            <a:r>
              <a:rPr lang="en-US" altLang="zh-TW" dirty="0" err="1"/>
              <a:t>DataFrame</a:t>
            </a:r>
            <a:r>
              <a:rPr lang="en-US" altLang="zh-TW" dirty="0"/>
              <a:t> with predicted and target values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611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3DF15-12C5-4F11-8BDD-E563C287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validation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3A23C-D6A9-4ADE-91FB-6FCD3B5A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</a:t>
            </a:r>
            <a:r>
              <a:rPr lang="en-US" altLang="zh-TW" dirty="0" err="1"/>
              <a:t>cross_validation</a:t>
            </a:r>
            <a:r>
              <a:rPr lang="en-US" altLang="zh-TW" dirty="0"/>
              <a:t>() function</a:t>
            </a:r>
          </a:p>
          <a:p>
            <a:r>
              <a:rPr lang="en-US" altLang="zh-TW" dirty="0"/>
              <a:t>Perform K-Fold cross-validation with 5 folds</a:t>
            </a:r>
          </a:p>
          <a:p>
            <a:r>
              <a:rPr lang="en-US" altLang="zh-TW" dirty="0"/>
              <a:t>Save the best model for each fold</a:t>
            </a:r>
          </a:p>
          <a:p>
            <a:r>
              <a:rPr lang="en-US" altLang="zh-TW" dirty="0"/>
              <a:t>Report the average train and validation loss for all folds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00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528AA-5A48-4864-982D-19E995F6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424E260-A1CE-438B-96E2-3F9CAE7E8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127" y="1690688"/>
            <a:ext cx="9657279" cy="4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9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tistics">
      <a:majorFont>
        <a:latin typeface="Georgia"/>
        <a:ea typeface="微軟正黑體"/>
        <a:cs typeface=""/>
      </a:majorFont>
      <a:minorFont>
        <a:latin typeface="Georgi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271</Words>
  <Application>Microsoft Office PowerPoint</Application>
  <PresentationFormat>寬螢幕</PresentationFormat>
  <Paragraphs>36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Georgia</vt:lpstr>
      <vt:lpstr>Office 佈景主題</vt:lpstr>
      <vt:lpstr>Training and Evaluating a GoogleNet Regressor on Face Attractiveness Dataset</vt:lpstr>
      <vt:lpstr>Introduction</vt:lpstr>
      <vt:lpstr>Libraries and Parameters</vt:lpstr>
      <vt:lpstr>Data Preprocessing</vt:lpstr>
      <vt:lpstr>GoogleNet Regressor</vt:lpstr>
      <vt:lpstr>Training the Model</vt:lpstr>
      <vt:lpstr>Testing the model</vt:lpstr>
      <vt:lpstr>Cross validation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and Evaluating a GoogleNet Regressor on a Face Dataset</dc:title>
  <dc:creator>張智宏 (audachang)</dc:creator>
  <cp:lastModifiedBy>張智宏 (audachang)</cp:lastModifiedBy>
  <cp:revision>9</cp:revision>
  <dcterms:created xsi:type="dcterms:W3CDTF">2023-03-19T22:38:21Z</dcterms:created>
  <dcterms:modified xsi:type="dcterms:W3CDTF">2023-03-20T00:27:54Z</dcterms:modified>
</cp:coreProperties>
</file>