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5" r:id="rId2"/>
    <p:sldId id="286" r:id="rId3"/>
    <p:sldId id="28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6" autoAdjust="0"/>
    <p:restoredTop sz="81565" autoAdjust="0"/>
  </p:normalViewPr>
  <p:slideViewPr>
    <p:cSldViewPr snapToGrid="0">
      <p:cViewPr varScale="1">
        <p:scale>
          <a:sx n="49" d="100"/>
          <a:sy n="49" d="100"/>
        </p:scale>
        <p:origin x="1131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A15A0-2B8E-41A8-B316-FEB2FD4DF382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15B98-4C7C-45DB-9629-27C32A6C1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7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ACD46-3C8D-49EC-BE95-4843C922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D7FBD0-CA22-4A8C-85E6-47C27AB9D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88CACD-5DAE-4919-9B28-4D392DF9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A78-BABC-4FE0-8005-3F3084854503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A8D44-77B9-41DE-82A3-6DB5BC49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1A6AC8-FE69-42A2-9A3C-B30F62B1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694A-B2E9-4163-8DC4-A579E642E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0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FA1F2-E966-48FE-9E7C-ACD5A7C5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04453B-F4ED-43B1-9C98-55591ED8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446AC6-48B3-447E-92F7-E15C5786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A78-BABC-4FE0-8005-3F3084854503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073EE-A802-4D5B-8E32-44463C20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59C448-92F5-4593-809C-14B6B560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694A-B2E9-4163-8DC4-A579E642E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59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997674-C330-40C5-906F-8FCF38C87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2EBD44-ADA6-41A5-BF50-4B4DE0554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A2567F-19D0-4A41-9997-D46965C6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A78-BABC-4FE0-8005-3F3084854503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373780-1646-400B-8394-14745C03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8CE06-435E-4634-B649-1BB73B11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694A-B2E9-4163-8DC4-A579E642E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87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D2B7-ABD7-4A44-91A4-CAC071DD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8C067E-EB83-4DED-88F8-782A14226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552B54-3C73-42D2-AB62-C8ACC230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A78-BABC-4FE0-8005-3F3084854503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0FC22-BDDB-4BB1-B3D4-7FCAA792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8CDA28-D126-4E5E-807F-CF37A25A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694A-B2E9-4163-8DC4-A579E642E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92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9D01B-2DDA-4F5B-95D3-3A79C33D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99B6EA-20B5-4CFD-A2C1-F43EE511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33E760-6A3D-4FF1-8193-53AF5FD2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A78-BABC-4FE0-8005-3F3084854503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90F642-0E1A-4BD7-8053-7FA7CC17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68C34C-0F20-4FA1-8CEB-14C44FD1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694A-B2E9-4163-8DC4-A579E642E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27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56516-3DB1-4802-A8CA-737B6AE8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5A435-E6FC-4467-BFFB-3EA3D5961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DEA736-B420-4DF3-A6ED-299E19536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F957C6-80D1-4039-AB41-70A61C28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A78-BABC-4FE0-8005-3F3084854503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FB5C1B-9D54-4C14-9CC1-06B3DDDB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E469D9-858F-468E-8226-6924E615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694A-B2E9-4163-8DC4-A579E642E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06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A6BA0-2EC4-4FE9-8F20-905DD2CA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73DAAF-E527-4F1F-9B7B-A23E7A2B0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287AED-8007-44C1-BD5F-09C0B7157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FC8D0F-70EC-42CB-8AE2-0F7F9CF84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B52C50-5372-4E38-8F0E-1CB797C4C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AD80104-1B69-474C-8108-18CE1E72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A78-BABC-4FE0-8005-3F3084854503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F6FFD2E-0148-442B-8A2B-5C74E5A9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AFB29B-F19C-4D68-88A6-F5C72066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694A-B2E9-4163-8DC4-A579E642E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26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B51C2-E185-4E46-AD3B-003D9845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DED5DF-B58C-471F-8760-075B0D3A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A78-BABC-4FE0-8005-3F3084854503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0BB6DD-F30E-4349-84B5-546BA561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18A4EE-8A72-4883-A481-3A87E93F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694A-B2E9-4163-8DC4-A579E642E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2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1CF882-E265-4C4B-AA0C-9DB8FBDB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A78-BABC-4FE0-8005-3F3084854503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13A2FB-CE32-4E38-BDAC-3ECFB698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DAD0D9-4818-4F5A-AB74-624EE44B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694A-B2E9-4163-8DC4-A579E642E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45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6127D-D5D2-46A3-B902-982888E0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00125D-930B-4863-928E-DAEBB3233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1193BD-359D-46A7-A529-441E1C7AC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D8E4A6-3BD9-46B1-988A-637F4AC1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A78-BABC-4FE0-8005-3F3084854503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F4F454-0F39-43BE-A24F-8A8431E9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458B24-63DD-4079-8D0E-DB971BF3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694A-B2E9-4163-8DC4-A579E642E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73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C35FF-BC25-4C38-8A2D-A4EA3F45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76DAFF-648B-42F1-ACB9-5AA6EC1F6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42C39C-F5B9-4432-8BBD-6615C642C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03BFF7-06FA-410F-B4AD-BA4C6A88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A78-BABC-4FE0-8005-3F3084854503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DAB08E-8230-441F-A77F-8FD8E5D5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D11A23-88D5-4BE8-B158-0558C9FA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694A-B2E9-4163-8DC4-A579E642E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69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96BFFD-05BB-4CFB-818B-A70549A9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251BB7-2B42-439B-9249-C063DF120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69DE1B-9E4E-4715-9EF6-523EE72CD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9A78-BABC-4FE0-8005-3F3084854503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444B9-C777-4C3E-9872-B8B3E80C2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28F8E8-5584-4E59-B2F7-1CB2657B4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1694A-B2E9-4163-8DC4-A579E642E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53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360FF-AC3A-4FB5-A221-8439B392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81B6DB-1374-47FF-9352-1B693A3FB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97" y="1027906"/>
            <a:ext cx="9048006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3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DBAAD-7F77-43BD-89F2-0FE43210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2C4FE2-BADC-41D4-87DB-9EE686D51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20" y="1895610"/>
            <a:ext cx="8039159" cy="468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9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8AD89-3B34-48C5-8404-DD6B40F3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5571A7-1284-4920-8F44-FF08DBD63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754"/>
            <a:ext cx="12192000" cy="63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8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Bibliometric Analysis</dc:title>
  <dc:creator>張智宏  (audachang)</dc:creator>
  <cp:lastModifiedBy>張智宏  (audachang)</cp:lastModifiedBy>
  <cp:revision>42</cp:revision>
  <dcterms:created xsi:type="dcterms:W3CDTF">2024-03-18T11:05:32Z</dcterms:created>
  <dcterms:modified xsi:type="dcterms:W3CDTF">2024-04-14T09:06:05Z</dcterms:modified>
</cp:coreProperties>
</file>